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3"/>
  </p:sldMasterIdLst>
  <p:notesMasterIdLst>
    <p:notesMasterId r:id="rId18"/>
  </p:notesMasterIdLst>
  <p:sldIdLst>
    <p:sldId id="256" r:id="rId4"/>
    <p:sldId id="257" r:id="rId5"/>
    <p:sldId id="274" r:id="rId6"/>
    <p:sldId id="275" r:id="rId7"/>
    <p:sldId id="284" r:id="rId8"/>
    <p:sldId id="258" r:id="rId9"/>
    <p:sldId id="276" r:id="rId10"/>
    <p:sldId id="277" r:id="rId11"/>
    <p:sldId id="281" r:id="rId12"/>
    <p:sldId id="278" r:id="rId13"/>
    <p:sldId id="279" r:id="rId14"/>
    <p:sldId id="282" r:id="rId15"/>
    <p:sldId id="283" r:id="rId16"/>
    <p:sldId id="273" r:id="rId17"/>
  </p:sldIdLst>
  <p:sldSz cx="12192000" cy="6858000"/>
  <p:notesSz cx="7010400" cy="9296400"/>
  <p:embeddedFontLst>
    <p:embeddedFont>
      <p:font typeface="Calibri" panose="020F0502020204030204" pitchFamily="34" charset="0"/>
      <p:regular r:id="rId19"/>
      <p:bold r:id="rId20"/>
      <p:italic r:id="rId21"/>
      <p:boldItalic r:id="rId22"/>
    </p:embeddedFont>
    <p:embeddedFont>
      <p:font typeface="Montserrat" panose="00000500000000000000" pitchFamily="2" charset="0"/>
      <p:regular r:id="rId23"/>
      <p:bold r:id="rId24"/>
      <p:italic r:id="rId25"/>
      <p:boldItalic r:id="rId26"/>
    </p:embeddedFont>
    <p:embeddedFont>
      <p:font typeface="Montserrat ExtraBold" panose="00000900000000000000" pitchFamily="2" charset="0"/>
      <p:bold r:id="rId27"/>
      <p:italic r:id="rId28"/>
      <p:boldItalic r:id="rId29"/>
    </p:embeddedFont>
    <p:embeddedFont>
      <p:font typeface="Montserrat Medium" panose="00000600000000000000" pitchFamily="2" charset="0"/>
      <p:regular r:id="rId30"/>
      <p:bold r:id="rId31"/>
      <p:italic r:id="rId32"/>
      <p:boldItalic r:id="rId33"/>
    </p:embeddedFont>
    <p:embeddedFont>
      <p:font typeface="Trebuchet MS" panose="020B0603020202020204" pitchFamily="3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32"/>
  </p:normalViewPr>
  <p:slideViewPr>
    <p:cSldViewPr snapToGrid="0">
      <p:cViewPr varScale="1">
        <p:scale>
          <a:sx n="51" d="100"/>
          <a:sy n="51" d="100"/>
        </p:scale>
        <p:origin x="898"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viewProps" Target="viewProps.xml"/><Relationship Id="rId21" Type="http://schemas.openxmlformats.org/officeDocument/2006/relationships/font" Target="fonts/font3.fntdata"/><Relationship Id="rId34" Type="http://schemas.openxmlformats.org/officeDocument/2006/relationships/font" Target="fonts/font16.fntdata"/><Relationship Id="rId42" Type="http://schemas.microsoft.com/office/2016/11/relationships/changesInfo" Target="changesInfos/changesInfo1.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7.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8" Type="http://schemas.openxmlformats.org/officeDocument/2006/relationships/slide" Target="slides/slide5.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C CSE 5E SHAFIUDEEN KAMEEL" userId="S::pes2ug20cs320@pesuonline.onmicrosoft.com::45a6dd8c-9f2e-4f41-a072-659b613854a0" providerId="AD" clId="Web-{CC05E82F-1C7E-4F19-B497-B93840B35547}"/>
    <pc:docChg chg="modSld">
      <pc:chgData name="EC CSE 5E SHAFIUDEEN KAMEEL" userId="S::pes2ug20cs320@pesuonline.onmicrosoft.com::45a6dd8c-9f2e-4f41-a072-659b613854a0" providerId="AD" clId="Web-{CC05E82F-1C7E-4F19-B497-B93840B35547}" dt="2022-11-17T14:57:20.348" v="2" actId="1076"/>
      <pc:docMkLst>
        <pc:docMk/>
      </pc:docMkLst>
      <pc:sldChg chg="modSp">
        <pc:chgData name="EC CSE 5E SHAFIUDEEN KAMEEL" userId="S::pes2ug20cs320@pesuonline.onmicrosoft.com::45a6dd8c-9f2e-4f41-a072-659b613854a0" providerId="AD" clId="Web-{CC05E82F-1C7E-4F19-B497-B93840B35547}" dt="2022-11-17T14:17:53.054" v="0" actId="1076"/>
        <pc:sldMkLst>
          <pc:docMk/>
          <pc:sldMk cId="0" sldId="256"/>
        </pc:sldMkLst>
        <pc:spChg chg="mod">
          <ac:chgData name="EC CSE 5E SHAFIUDEEN KAMEEL" userId="S::pes2ug20cs320@pesuonline.onmicrosoft.com::45a6dd8c-9f2e-4f41-a072-659b613854a0" providerId="AD" clId="Web-{CC05E82F-1C7E-4F19-B497-B93840B35547}" dt="2022-11-17T14:17:53.054" v="0" actId="1076"/>
          <ac:spMkLst>
            <pc:docMk/>
            <pc:sldMk cId="0" sldId="256"/>
            <ac:spMk id="181" creationId="{00000000-0000-0000-0000-000000000000}"/>
          </ac:spMkLst>
        </pc:spChg>
      </pc:sldChg>
      <pc:sldChg chg="modSp">
        <pc:chgData name="EC CSE 5E SHAFIUDEEN KAMEEL" userId="S::pes2ug20cs320@pesuonline.onmicrosoft.com::45a6dd8c-9f2e-4f41-a072-659b613854a0" providerId="AD" clId="Web-{CC05E82F-1C7E-4F19-B497-B93840B35547}" dt="2022-11-17T14:57:20.348" v="2" actId="1076"/>
        <pc:sldMkLst>
          <pc:docMk/>
          <pc:sldMk cId="0" sldId="258"/>
        </pc:sldMkLst>
        <pc:graphicFrameChg chg="mod modGraphic">
          <ac:chgData name="EC CSE 5E SHAFIUDEEN KAMEEL" userId="S::pes2ug20cs320@pesuonline.onmicrosoft.com::45a6dd8c-9f2e-4f41-a072-659b613854a0" providerId="AD" clId="Web-{CC05E82F-1C7E-4F19-B497-B93840B35547}" dt="2022-11-17T14:57:20.348" v="2" actId="1076"/>
          <ac:graphicFrameMkLst>
            <pc:docMk/>
            <pc:sldMk cId="0" sldId="258"/>
            <ac:graphicFrameMk id="2" creationId="{294766F7-61ED-EB7D-631C-3DA90925046D}"/>
          </ac:graphicFrameMkLst>
        </pc:graphicFrameChg>
      </pc:sldChg>
    </pc:docChg>
  </pc:docChgLst>
  <pc:docChgLst>
    <pc:chgData name="RUSHIL RANJAN" userId="8dd1b527c4f5e5ce" providerId="LiveId" clId="{1713A67F-B342-44E6-A90E-EFA953F5CB5D}"/>
    <pc:docChg chg="undo custSel modSld">
      <pc:chgData name="RUSHIL RANJAN" userId="8dd1b527c4f5e5ce" providerId="LiveId" clId="{1713A67F-B342-44E6-A90E-EFA953F5CB5D}" dt="2023-10-08T12:53:29.924" v="30" actId="20577"/>
      <pc:docMkLst>
        <pc:docMk/>
      </pc:docMkLst>
      <pc:sldChg chg="modSp mod">
        <pc:chgData name="RUSHIL RANJAN" userId="8dd1b527c4f5e5ce" providerId="LiveId" clId="{1713A67F-B342-44E6-A90E-EFA953F5CB5D}" dt="2023-10-08T12:53:29.924" v="30" actId="20577"/>
        <pc:sldMkLst>
          <pc:docMk/>
          <pc:sldMk cId="0" sldId="256"/>
        </pc:sldMkLst>
        <pc:spChg chg="mod">
          <ac:chgData name="RUSHIL RANJAN" userId="8dd1b527c4f5e5ce" providerId="LiveId" clId="{1713A67F-B342-44E6-A90E-EFA953F5CB5D}" dt="2023-10-08T12:53:29.924" v="30" actId="20577"/>
          <ac:spMkLst>
            <pc:docMk/>
            <pc:sldMk cId="0" sldId="256"/>
            <ac:spMk id="182" creationId="{00000000-0000-0000-0000-000000000000}"/>
          </ac:spMkLst>
        </pc:spChg>
      </pc:sldChg>
    </pc:docChg>
  </pc:docChgLst>
  <pc:docChgLst>
    <pc:chgData name="EC CSE 5E RAUNAK SINGH" userId="S::pes2ug20cs267@pesuonline.onmicrosoft.com::91644193-04c0-442a-8cd2-f8def80b71cf" providerId="AD" clId="Web-{6D865A26-1F83-41E1-AA13-33CCE4709E1B}"/>
    <pc:docChg chg="modSld">
      <pc:chgData name="EC CSE 5E RAUNAK SINGH" userId="S::pes2ug20cs267@pesuonline.onmicrosoft.com::91644193-04c0-442a-8cd2-f8def80b71cf" providerId="AD" clId="Web-{6D865A26-1F83-41E1-AA13-33CCE4709E1B}" dt="2022-11-15T04:13:50.210" v="4" actId="20577"/>
      <pc:docMkLst>
        <pc:docMk/>
      </pc:docMkLst>
      <pc:sldChg chg="modSp">
        <pc:chgData name="EC CSE 5E RAUNAK SINGH" userId="S::pes2ug20cs267@pesuonline.onmicrosoft.com::91644193-04c0-442a-8cd2-f8def80b71cf" providerId="AD" clId="Web-{6D865A26-1F83-41E1-AA13-33CCE4709E1B}" dt="2022-11-15T04:13:50.210" v="4" actId="20577"/>
        <pc:sldMkLst>
          <pc:docMk/>
          <pc:sldMk cId="2532217456" sldId="279"/>
        </pc:sldMkLst>
        <pc:spChg chg="mod">
          <ac:chgData name="EC CSE 5E RAUNAK SINGH" userId="S::pes2ug20cs267@pesuonline.onmicrosoft.com::91644193-04c0-442a-8cd2-f8def80b71cf" providerId="AD" clId="Web-{6D865A26-1F83-41E1-AA13-33CCE4709E1B}" dt="2022-11-15T04:13:50.210" v="4" actId="20577"/>
          <ac:spMkLst>
            <pc:docMk/>
            <pc:sldMk cId="2532217456" sldId="279"/>
            <ac:spMk id="207"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8A913D-2886-4BD6-A12D-C53546520F9B}" type="doc">
      <dgm:prSet loTypeId="urn:microsoft.com/office/officeart/2005/8/layout/process1" loCatId="process" qsTypeId="urn:microsoft.com/office/officeart/2005/8/quickstyle/simple1" qsCatId="simple" csTypeId="urn:microsoft.com/office/officeart/2005/8/colors/accent1_2" csCatId="accent1" phldr="1"/>
      <dgm:spPr/>
    </dgm:pt>
    <dgm:pt modelId="{03E12163-E760-43AE-997E-86589A771E95}">
      <dgm:prSet phldrT="[Text]"/>
      <dgm:spPr/>
      <dgm:t>
        <a:bodyPr/>
        <a:lstStyle/>
        <a:p>
          <a:r>
            <a:rPr lang="en-US" dirty="0"/>
            <a:t>DATA COLLECTION</a:t>
          </a:r>
        </a:p>
      </dgm:t>
    </dgm:pt>
    <dgm:pt modelId="{AB8CF2D2-A957-4408-84D4-9CB77D8D2BE3}" type="parTrans" cxnId="{82F5799F-85EB-477F-8CAA-47DF3EEB29D0}">
      <dgm:prSet/>
      <dgm:spPr/>
      <dgm:t>
        <a:bodyPr/>
        <a:lstStyle/>
        <a:p>
          <a:endParaRPr lang="en-US"/>
        </a:p>
      </dgm:t>
    </dgm:pt>
    <dgm:pt modelId="{3563130F-7FFC-4D87-AD88-57BAB40C42DE}" type="sibTrans" cxnId="{82F5799F-85EB-477F-8CAA-47DF3EEB29D0}">
      <dgm:prSet/>
      <dgm:spPr/>
      <dgm:t>
        <a:bodyPr/>
        <a:lstStyle/>
        <a:p>
          <a:endParaRPr lang="en-US"/>
        </a:p>
      </dgm:t>
    </dgm:pt>
    <dgm:pt modelId="{C8CF7F56-E2A4-4997-9D08-022237D7B3F9}">
      <dgm:prSet phldrT="[Text]"/>
      <dgm:spPr/>
      <dgm:t>
        <a:bodyPr/>
        <a:lstStyle/>
        <a:p>
          <a:r>
            <a:rPr lang="en-US" dirty="0"/>
            <a:t>DATA CLEANING AND PRE-PROCESSING</a:t>
          </a:r>
        </a:p>
      </dgm:t>
    </dgm:pt>
    <dgm:pt modelId="{56F608E0-7D91-4DCB-A5E8-4F80FF5A0927}" type="parTrans" cxnId="{C5DA12D7-BC70-4864-A51E-EDE245EAD134}">
      <dgm:prSet/>
      <dgm:spPr/>
      <dgm:t>
        <a:bodyPr/>
        <a:lstStyle/>
        <a:p>
          <a:endParaRPr lang="en-US"/>
        </a:p>
      </dgm:t>
    </dgm:pt>
    <dgm:pt modelId="{45962AC6-E4B1-4980-BABD-9E9085D07516}" type="sibTrans" cxnId="{C5DA12D7-BC70-4864-A51E-EDE245EAD134}">
      <dgm:prSet/>
      <dgm:spPr/>
      <dgm:t>
        <a:bodyPr/>
        <a:lstStyle/>
        <a:p>
          <a:endParaRPr lang="en-US"/>
        </a:p>
      </dgm:t>
    </dgm:pt>
    <dgm:pt modelId="{7C3E34FA-A258-4512-8191-A05F52F311BC}" type="pres">
      <dgm:prSet presAssocID="{238A913D-2886-4BD6-A12D-C53546520F9B}" presName="Name0" presStyleCnt="0">
        <dgm:presLayoutVars>
          <dgm:dir/>
          <dgm:resizeHandles val="exact"/>
        </dgm:presLayoutVars>
      </dgm:prSet>
      <dgm:spPr/>
    </dgm:pt>
    <dgm:pt modelId="{433A4351-2CA0-40C7-A383-02A9B0F7A49B}" type="pres">
      <dgm:prSet presAssocID="{03E12163-E760-43AE-997E-86589A771E95}" presName="node" presStyleLbl="node1" presStyleIdx="0" presStyleCnt="2" custScaleX="46960" custScaleY="19515">
        <dgm:presLayoutVars>
          <dgm:bulletEnabled val="1"/>
        </dgm:presLayoutVars>
      </dgm:prSet>
      <dgm:spPr/>
    </dgm:pt>
    <dgm:pt modelId="{BBCBE148-947D-40BB-AD9F-CE1AFBF63967}" type="pres">
      <dgm:prSet presAssocID="{3563130F-7FFC-4D87-AD88-57BAB40C42DE}" presName="sibTrans" presStyleLbl="sibTrans2D1" presStyleIdx="0" presStyleCnt="1" custScaleY="40605"/>
      <dgm:spPr/>
    </dgm:pt>
    <dgm:pt modelId="{C996BC81-4B29-48E2-855E-03C008EC100E}" type="pres">
      <dgm:prSet presAssocID="{3563130F-7FFC-4D87-AD88-57BAB40C42DE}" presName="connectorText" presStyleLbl="sibTrans2D1" presStyleIdx="0" presStyleCnt="1"/>
      <dgm:spPr/>
    </dgm:pt>
    <dgm:pt modelId="{58E777E6-A749-47B1-A4F8-B5BF84D0876D}" type="pres">
      <dgm:prSet presAssocID="{C8CF7F56-E2A4-4997-9D08-022237D7B3F9}" presName="node" presStyleLbl="node1" presStyleIdx="1" presStyleCnt="2" custScaleX="91987" custScaleY="17175">
        <dgm:presLayoutVars>
          <dgm:bulletEnabled val="1"/>
        </dgm:presLayoutVars>
      </dgm:prSet>
      <dgm:spPr/>
    </dgm:pt>
  </dgm:ptLst>
  <dgm:cxnLst>
    <dgm:cxn modelId="{5649E258-B1D0-4925-B917-8A9691837DAF}" type="presOf" srcId="{3563130F-7FFC-4D87-AD88-57BAB40C42DE}" destId="{BBCBE148-947D-40BB-AD9F-CE1AFBF63967}" srcOrd="0" destOrd="0" presId="urn:microsoft.com/office/officeart/2005/8/layout/process1"/>
    <dgm:cxn modelId="{3FB1567B-790F-4BA6-8BE4-737A0F0B4868}" type="presOf" srcId="{03E12163-E760-43AE-997E-86589A771E95}" destId="{433A4351-2CA0-40C7-A383-02A9B0F7A49B}" srcOrd="0" destOrd="0" presId="urn:microsoft.com/office/officeart/2005/8/layout/process1"/>
    <dgm:cxn modelId="{EB65CB97-73B2-4749-A3FE-B25D65E5833B}" type="presOf" srcId="{238A913D-2886-4BD6-A12D-C53546520F9B}" destId="{7C3E34FA-A258-4512-8191-A05F52F311BC}" srcOrd="0" destOrd="0" presId="urn:microsoft.com/office/officeart/2005/8/layout/process1"/>
    <dgm:cxn modelId="{82F5799F-85EB-477F-8CAA-47DF3EEB29D0}" srcId="{238A913D-2886-4BD6-A12D-C53546520F9B}" destId="{03E12163-E760-43AE-997E-86589A771E95}" srcOrd="0" destOrd="0" parTransId="{AB8CF2D2-A957-4408-84D4-9CB77D8D2BE3}" sibTransId="{3563130F-7FFC-4D87-AD88-57BAB40C42DE}"/>
    <dgm:cxn modelId="{AC60B1AE-C4EB-433C-8977-0B12DB20B746}" type="presOf" srcId="{C8CF7F56-E2A4-4997-9D08-022237D7B3F9}" destId="{58E777E6-A749-47B1-A4F8-B5BF84D0876D}" srcOrd="0" destOrd="0" presId="urn:microsoft.com/office/officeart/2005/8/layout/process1"/>
    <dgm:cxn modelId="{C5DA12D7-BC70-4864-A51E-EDE245EAD134}" srcId="{238A913D-2886-4BD6-A12D-C53546520F9B}" destId="{C8CF7F56-E2A4-4997-9D08-022237D7B3F9}" srcOrd="1" destOrd="0" parTransId="{56F608E0-7D91-4DCB-A5E8-4F80FF5A0927}" sibTransId="{45962AC6-E4B1-4980-BABD-9E9085D07516}"/>
    <dgm:cxn modelId="{5ACC8CF9-64D7-4967-A36C-E8EF8B96AB1A}" type="presOf" srcId="{3563130F-7FFC-4D87-AD88-57BAB40C42DE}" destId="{C996BC81-4B29-48E2-855E-03C008EC100E}" srcOrd="1" destOrd="0" presId="urn:microsoft.com/office/officeart/2005/8/layout/process1"/>
    <dgm:cxn modelId="{52E6448C-6F43-4D89-AB4A-DEC748640B05}" type="presParOf" srcId="{7C3E34FA-A258-4512-8191-A05F52F311BC}" destId="{433A4351-2CA0-40C7-A383-02A9B0F7A49B}" srcOrd="0" destOrd="0" presId="urn:microsoft.com/office/officeart/2005/8/layout/process1"/>
    <dgm:cxn modelId="{4C68F7B3-2905-485A-8E40-31C63E4522A7}" type="presParOf" srcId="{7C3E34FA-A258-4512-8191-A05F52F311BC}" destId="{BBCBE148-947D-40BB-AD9F-CE1AFBF63967}" srcOrd="1" destOrd="0" presId="urn:microsoft.com/office/officeart/2005/8/layout/process1"/>
    <dgm:cxn modelId="{3EB206FF-681C-4796-AB81-78673133DA06}" type="presParOf" srcId="{BBCBE148-947D-40BB-AD9F-CE1AFBF63967}" destId="{C996BC81-4B29-48E2-855E-03C008EC100E}" srcOrd="0" destOrd="0" presId="urn:microsoft.com/office/officeart/2005/8/layout/process1"/>
    <dgm:cxn modelId="{42AD0FEC-0CAE-46F6-B6A6-6505F9696763}" type="presParOf" srcId="{7C3E34FA-A258-4512-8191-A05F52F311BC}" destId="{58E777E6-A749-47B1-A4F8-B5BF84D0876D}"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133909-4548-4E17-9C0C-F89086981177}" type="doc">
      <dgm:prSet loTypeId="urn:microsoft.com/office/officeart/2005/8/layout/process1" loCatId="process" qsTypeId="urn:microsoft.com/office/officeart/2005/8/quickstyle/simple1" qsCatId="simple" csTypeId="urn:microsoft.com/office/officeart/2005/8/colors/accent1_2" csCatId="accent1" phldr="1"/>
      <dgm:spPr/>
    </dgm:pt>
    <dgm:pt modelId="{B97E8F4A-8F6E-4FB4-B0F0-52DFC07A13B3}">
      <dgm:prSet phldrT="[Text]" custT="1"/>
      <dgm:spPr/>
      <dgm:t>
        <a:bodyPr/>
        <a:lstStyle/>
        <a:p>
          <a:r>
            <a:rPr lang="en-US" sz="1400" dirty="0"/>
            <a:t>MODEL EXPLORATION</a:t>
          </a:r>
        </a:p>
      </dgm:t>
    </dgm:pt>
    <dgm:pt modelId="{B1009D07-C01E-4D38-88AC-D546D4C72A6F}" type="parTrans" cxnId="{ECEAEF4F-AB29-4E2D-ADB1-691EC8856A7A}">
      <dgm:prSet/>
      <dgm:spPr/>
      <dgm:t>
        <a:bodyPr/>
        <a:lstStyle/>
        <a:p>
          <a:endParaRPr lang="en-US"/>
        </a:p>
      </dgm:t>
    </dgm:pt>
    <dgm:pt modelId="{821C121A-0BCF-4B59-B041-6CDC47BA183C}" type="sibTrans" cxnId="{ECEAEF4F-AB29-4E2D-ADB1-691EC8856A7A}">
      <dgm:prSet/>
      <dgm:spPr/>
      <dgm:t>
        <a:bodyPr/>
        <a:lstStyle/>
        <a:p>
          <a:endParaRPr lang="en-US"/>
        </a:p>
      </dgm:t>
    </dgm:pt>
    <dgm:pt modelId="{1BC25AE9-6B32-423C-A557-46EF252C32D1}">
      <dgm:prSet phldrT="[Text]" custT="1"/>
      <dgm:spPr/>
      <dgm:t>
        <a:bodyPr/>
        <a:lstStyle/>
        <a:p>
          <a:r>
            <a:rPr lang="en-US" sz="1200" dirty="0"/>
            <a:t>MODEL TRAINING</a:t>
          </a:r>
        </a:p>
      </dgm:t>
    </dgm:pt>
    <dgm:pt modelId="{21D30149-59D8-44E3-9FD6-AACD413C54F2}" type="parTrans" cxnId="{86CD9341-3B85-4A9F-853E-FD361E68CA9D}">
      <dgm:prSet/>
      <dgm:spPr/>
      <dgm:t>
        <a:bodyPr/>
        <a:lstStyle/>
        <a:p>
          <a:endParaRPr lang="en-US"/>
        </a:p>
      </dgm:t>
    </dgm:pt>
    <dgm:pt modelId="{F4294BF2-66A6-41E0-B61C-523CB25904F7}" type="sibTrans" cxnId="{86CD9341-3B85-4A9F-853E-FD361E68CA9D}">
      <dgm:prSet/>
      <dgm:spPr/>
      <dgm:t>
        <a:bodyPr/>
        <a:lstStyle/>
        <a:p>
          <a:endParaRPr lang="en-US"/>
        </a:p>
      </dgm:t>
    </dgm:pt>
    <dgm:pt modelId="{6950C876-E3EA-41BF-8608-92D6616C0ECF}">
      <dgm:prSet phldrT="[Text]" custT="1"/>
      <dgm:spPr/>
      <dgm:t>
        <a:bodyPr/>
        <a:lstStyle/>
        <a:p>
          <a:r>
            <a:rPr lang="en-US" sz="1200" dirty="0"/>
            <a:t>MODEL FINE-TUNING</a:t>
          </a:r>
        </a:p>
      </dgm:t>
    </dgm:pt>
    <dgm:pt modelId="{1F4C3D94-508A-4DCD-962B-83D8F2398DF2}" type="parTrans" cxnId="{8991556E-15CF-428C-B613-B67B0ED37565}">
      <dgm:prSet/>
      <dgm:spPr/>
      <dgm:t>
        <a:bodyPr/>
        <a:lstStyle/>
        <a:p>
          <a:endParaRPr lang="en-US"/>
        </a:p>
      </dgm:t>
    </dgm:pt>
    <dgm:pt modelId="{5688CC8C-451C-49F5-8253-275FB3AFCBB7}" type="sibTrans" cxnId="{8991556E-15CF-428C-B613-B67B0ED37565}">
      <dgm:prSet/>
      <dgm:spPr/>
      <dgm:t>
        <a:bodyPr/>
        <a:lstStyle/>
        <a:p>
          <a:endParaRPr lang="en-US"/>
        </a:p>
      </dgm:t>
    </dgm:pt>
    <dgm:pt modelId="{CF875143-25F5-4838-A7F7-9A883EFFB78F}" type="pres">
      <dgm:prSet presAssocID="{07133909-4548-4E17-9C0C-F89086981177}" presName="Name0" presStyleCnt="0">
        <dgm:presLayoutVars>
          <dgm:dir/>
          <dgm:resizeHandles val="exact"/>
        </dgm:presLayoutVars>
      </dgm:prSet>
      <dgm:spPr/>
    </dgm:pt>
    <dgm:pt modelId="{91A1CA26-5517-47F9-B9B9-33C1432F5B26}" type="pres">
      <dgm:prSet presAssocID="{B97E8F4A-8F6E-4FB4-B0F0-52DFC07A13B3}" presName="node" presStyleLbl="node1" presStyleIdx="0" presStyleCnt="3" custScaleY="47827" custLinFactNeighborX="9749" custLinFactNeighborY="-96309">
        <dgm:presLayoutVars>
          <dgm:bulletEnabled val="1"/>
        </dgm:presLayoutVars>
      </dgm:prSet>
      <dgm:spPr/>
    </dgm:pt>
    <dgm:pt modelId="{A917AE9C-D74A-4C1B-812B-D7926B62DE50}" type="pres">
      <dgm:prSet presAssocID="{821C121A-0BCF-4B59-B041-6CDC47BA183C}" presName="sibTrans" presStyleLbl="sibTrans2D1" presStyleIdx="0" presStyleCnt="2"/>
      <dgm:spPr/>
    </dgm:pt>
    <dgm:pt modelId="{22509B13-0079-40EE-93C7-E21EA6BC96BF}" type="pres">
      <dgm:prSet presAssocID="{821C121A-0BCF-4B59-B041-6CDC47BA183C}" presName="connectorText" presStyleLbl="sibTrans2D1" presStyleIdx="0" presStyleCnt="2"/>
      <dgm:spPr/>
    </dgm:pt>
    <dgm:pt modelId="{BC58DC39-6E7E-4148-ACBF-707B4CE4C4E1}" type="pres">
      <dgm:prSet presAssocID="{1BC25AE9-6B32-423C-A557-46EF252C32D1}" presName="node" presStyleLbl="node1" presStyleIdx="1" presStyleCnt="3" custScaleY="55219" custLinFactNeighborX="2255" custLinFactNeighborY="-92327">
        <dgm:presLayoutVars>
          <dgm:bulletEnabled val="1"/>
        </dgm:presLayoutVars>
      </dgm:prSet>
      <dgm:spPr/>
    </dgm:pt>
    <dgm:pt modelId="{ECD7D7C3-F3BC-4519-B98D-2A092AB2EA0D}" type="pres">
      <dgm:prSet presAssocID="{F4294BF2-66A6-41E0-B61C-523CB25904F7}" presName="sibTrans" presStyleLbl="sibTrans2D1" presStyleIdx="1" presStyleCnt="2"/>
      <dgm:spPr/>
    </dgm:pt>
    <dgm:pt modelId="{E28EE0B3-B334-4C09-991D-2A42235406AF}" type="pres">
      <dgm:prSet presAssocID="{F4294BF2-66A6-41E0-B61C-523CB25904F7}" presName="connectorText" presStyleLbl="sibTrans2D1" presStyleIdx="1" presStyleCnt="2"/>
      <dgm:spPr/>
    </dgm:pt>
    <dgm:pt modelId="{348403BA-BB64-4C23-BE03-335CAD7B52F6}" type="pres">
      <dgm:prSet presAssocID="{6950C876-E3EA-41BF-8608-92D6616C0ECF}" presName="node" presStyleLbl="node1" presStyleIdx="2" presStyleCnt="3" custScaleY="43328" custLinFactNeighborX="-7326" custLinFactNeighborY="-93247">
        <dgm:presLayoutVars>
          <dgm:bulletEnabled val="1"/>
        </dgm:presLayoutVars>
      </dgm:prSet>
      <dgm:spPr/>
    </dgm:pt>
  </dgm:ptLst>
  <dgm:cxnLst>
    <dgm:cxn modelId="{A682442C-2BFD-497B-9D3A-5B3965067234}" type="presOf" srcId="{821C121A-0BCF-4B59-B041-6CDC47BA183C}" destId="{22509B13-0079-40EE-93C7-E21EA6BC96BF}" srcOrd="1" destOrd="0" presId="urn:microsoft.com/office/officeart/2005/8/layout/process1"/>
    <dgm:cxn modelId="{42CC6038-38C1-4583-A342-190D5B4FE170}" type="presOf" srcId="{821C121A-0BCF-4B59-B041-6CDC47BA183C}" destId="{A917AE9C-D74A-4C1B-812B-D7926B62DE50}" srcOrd="0" destOrd="0" presId="urn:microsoft.com/office/officeart/2005/8/layout/process1"/>
    <dgm:cxn modelId="{86CD9341-3B85-4A9F-853E-FD361E68CA9D}" srcId="{07133909-4548-4E17-9C0C-F89086981177}" destId="{1BC25AE9-6B32-423C-A557-46EF252C32D1}" srcOrd="1" destOrd="0" parTransId="{21D30149-59D8-44E3-9FD6-AACD413C54F2}" sibTransId="{F4294BF2-66A6-41E0-B61C-523CB25904F7}"/>
    <dgm:cxn modelId="{CBD6F268-FA1B-4786-94DA-CAEC931322A1}" type="presOf" srcId="{F4294BF2-66A6-41E0-B61C-523CB25904F7}" destId="{ECD7D7C3-F3BC-4519-B98D-2A092AB2EA0D}" srcOrd="0" destOrd="0" presId="urn:microsoft.com/office/officeart/2005/8/layout/process1"/>
    <dgm:cxn modelId="{8991556E-15CF-428C-B613-B67B0ED37565}" srcId="{07133909-4548-4E17-9C0C-F89086981177}" destId="{6950C876-E3EA-41BF-8608-92D6616C0ECF}" srcOrd="2" destOrd="0" parTransId="{1F4C3D94-508A-4DCD-962B-83D8F2398DF2}" sibTransId="{5688CC8C-451C-49F5-8253-275FB3AFCBB7}"/>
    <dgm:cxn modelId="{ECEAEF4F-AB29-4E2D-ADB1-691EC8856A7A}" srcId="{07133909-4548-4E17-9C0C-F89086981177}" destId="{B97E8F4A-8F6E-4FB4-B0F0-52DFC07A13B3}" srcOrd="0" destOrd="0" parTransId="{B1009D07-C01E-4D38-88AC-D546D4C72A6F}" sibTransId="{821C121A-0BCF-4B59-B041-6CDC47BA183C}"/>
    <dgm:cxn modelId="{64539292-1FDF-4A98-889D-EB38E5A1C5A7}" type="presOf" srcId="{07133909-4548-4E17-9C0C-F89086981177}" destId="{CF875143-25F5-4838-A7F7-9A883EFFB78F}" srcOrd="0" destOrd="0" presId="urn:microsoft.com/office/officeart/2005/8/layout/process1"/>
    <dgm:cxn modelId="{FF5FD297-76FD-4A6F-9E31-54E72CB54D8A}" type="presOf" srcId="{B97E8F4A-8F6E-4FB4-B0F0-52DFC07A13B3}" destId="{91A1CA26-5517-47F9-B9B9-33C1432F5B26}" srcOrd="0" destOrd="0" presId="urn:microsoft.com/office/officeart/2005/8/layout/process1"/>
    <dgm:cxn modelId="{8601C599-EBCF-4DC5-AE33-6712264467AF}" type="presOf" srcId="{1BC25AE9-6B32-423C-A557-46EF252C32D1}" destId="{BC58DC39-6E7E-4148-ACBF-707B4CE4C4E1}" srcOrd="0" destOrd="0" presId="urn:microsoft.com/office/officeart/2005/8/layout/process1"/>
    <dgm:cxn modelId="{0B1DB59D-4E25-4DBF-A238-BD1447293D9A}" type="presOf" srcId="{F4294BF2-66A6-41E0-B61C-523CB25904F7}" destId="{E28EE0B3-B334-4C09-991D-2A42235406AF}" srcOrd="1" destOrd="0" presId="urn:microsoft.com/office/officeart/2005/8/layout/process1"/>
    <dgm:cxn modelId="{E7DAFCB5-8D1B-4AC7-929D-4E8473F06155}" type="presOf" srcId="{6950C876-E3EA-41BF-8608-92D6616C0ECF}" destId="{348403BA-BB64-4C23-BE03-335CAD7B52F6}" srcOrd="0" destOrd="0" presId="urn:microsoft.com/office/officeart/2005/8/layout/process1"/>
    <dgm:cxn modelId="{13D55CE0-D922-404E-AD46-77C231D69902}" type="presParOf" srcId="{CF875143-25F5-4838-A7F7-9A883EFFB78F}" destId="{91A1CA26-5517-47F9-B9B9-33C1432F5B26}" srcOrd="0" destOrd="0" presId="urn:microsoft.com/office/officeart/2005/8/layout/process1"/>
    <dgm:cxn modelId="{53A96D86-5A54-49F5-9A5B-39101DCEFCCD}" type="presParOf" srcId="{CF875143-25F5-4838-A7F7-9A883EFFB78F}" destId="{A917AE9C-D74A-4C1B-812B-D7926B62DE50}" srcOrd="1" destOrd="0" presId="urn:microsoft.com/office/officeart/2005/8/layout/process1"/>
    <dgm:cxn modelId="{8F9D0ACB-00CE-40A4-A9E7-923DD04C3DF8}" type="presParOf" srcId="{A917AE9C-D74A-4C1B-812B-D7926B62DE50}" destId="{22509B13-0079-40EE-93C7-E21EA6BC96BF}" srcOrd="0" destOrd="0" presId="urn:microsoft.com/office/officeart/2005/8/layout/process1"/>
    <dgm:cxn modelId="{35A7A600-4E4D-4B9E-A780-9393593B8C15}" type="presParOf" srcId="{CF875143-25F5-4838-A7F7-9A883EFFB78F}" destId="{BC58DC39-6E7E-4148-ACBF-707B4CE4C4E1}" srcOrd="2" destOrd="0" presId="urn:microsoft.com/office/officeart/2005/8/layout/process1"/>
    <dgm:cxn modelId="{C484478C-52BE-4152-81A7-B413DD32AE97}" type="presParOf" srcId="{CF875143-25F5-4838-A7F7-9A883EFFB78F}" destId="{ECD7D7C3-F3BC-4519-B98D-2A092AB2EA0D}" srcOrd="3" destOrd="0" presId="urn:microsoft.com/office/officeart/2005/8/layout/process1"/>
    <dgm:cxn modelId="{3C2B77E3-87E6-4D38-A773-34D8F3CEDB1C}" type="presParOf" srcId="{ECD7D7C3-F3BC-4519-B98D-2A092AB2EA0D}" destId="{E28EE0B3-B334-4C09-991D-2A42235406AF}" srcOrd="0" destOrd="0" presId="urn:microsoft.com/office/officeart/2005/8/layout/process1"/>
    <dgm:cxn modelId="{F6EC6B39-B23A-4123-9D4F-04ECA974316D}" type="presParOf" srcId="{CF875143-25F5-4838-A7F7-9A883EFFB78F}" destId="{348403BA-BB64-4C23-BE03-335CAD7B52F6}" srcOrd="4"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3A4351-2CA0-40C7-A383-02A9B0F7A49B}">
      <dsp:nvSpPr>
        <dsp:cNvPr id="0" name=""/>
        <dsp:cNvSpPr/>
      </dsp:nvSpPr>
      <dsp:spPr>
        <a:xfrm>
          <a:off x="1679" y="334379"/>
          <a:ext cx="2132101" cy="55653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DATA COLLECTION</a:t>
          </a:r>
        </a:p>
      </dsp:txBody>
      <dsp:txXfrm>
        <a:off x="17979" y="350679"/>
        <a:ext cx="2099501" cy="523937"/>
      </dsp:txXfrm>
    </dsp:sp>
    <dsp:sp modelId="{BBCBE148-947D-40BB-AD9F-CE1AFBF63967}">
      <dsp:nvSpPr>
        <dsp:cNvPr id="0" name=""/>
        <dsp:cNvSpPr/>
      </dsp:nvSpPr>
      <dsp:spPr>
        <a:xfrm>
          <a:off x="2587805" y="384045"/>
          <a:ext cx="962532" cy="4572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587805" y="475486"/>
        <a:ext cx="825371" cy="274322"/>
      </dsp:txXfrm>
    </dsp:sp>
    <dsp:sp modelId="{58E777E6-A749-47B1-A4F8-B5BF84D0876D}">
      <dsp:nvSpPr>
        <dsp:cNvPr id="0" name=""/>
        <dsp:cNvSpPr/>
      </dsp:nvSpPr>
      <dsp:spPr>
        <a:xfrm>
          <a:off x="3949880" y="367745"/>
          <a:ext cx="4176439" cy="48980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DATA CLEANING AND PRE-PROCESSING</a:t>
          </a:r>
        </a:p>
      </dsp:txBody>
      <dsp:txXfrm>
        <a:off x="3964226" y="382091"/>
        <a:ext cx="4147747" cy="4611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A1CA26-5517-47F9-B9B9-33C1432F5B26}">
      <dsp:nvSpPr>
        <dsp:cNvPr id="0" name=""/>
        <dsp:cNvSpPr/>
      </dsp:nvSpPr>
      <dsp:spPr>
        <a:xfrm>
          <a:off x="90407" y="0"/>
          <a:ext cx="2135187" cy="6127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MODEL EXPLORATION</a:t>
          </a:r>
        </a:p>
      </dsp:txBody>
      <dsp:txXfrm>
        <a:off x="108353" y="17946"/>
        <a:ext cx="2099295" cy="576825"/>
      </dsp:txXfrm>
    </dsp:sp>
    <dsp:sp modelId="{A917AE9C-D74A-4C1B-812B-D7926B62DE50}">
      <dsp:nvSpPr>
        <dsp:cNvPr id="0" name=""/>
        <dsp:cNvSpPr/>
      </dsp:nvSpPr>
      <dsp:spPr>
        <a:xfrm rot="55640">
          <a:off x="2423085" y="65462"/>
          <a:ext cx="418792"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423093" y="170350"/>
        <a:ext cx="293154" cy="317716"/>
      </dsp:txXfrm>
    </dsp:sp>
    <dsp:sp modelId="{BC58DC39-6E7E-4148-ACBF-707B4CE4C4E1}">
      <dsp:nvSpPr>
        <dsp:cNvPr id="0" name=""/>
        <dsp:cNvSpPr/>
      </dsp:nvSpPr>
      <dsp:spPr>
        <a:xfrm>
          <a:off x="3015665" y="0"/>
          <a:ext cx="2135187" cy="7074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MODEL TRAINING</a:t>
          </a:r>
        </a:p>
      </dsp:txBody>
      <dsp:txXfrm>
        <a:off x="3036385" y="20720"/>
        <a:ext cx="2093747" cy="665977"/>
      </dsp:txXfrm>
    </dsp:sp>
    <dsp:sp modelId="{ECD7D7C3-F3BC-4519-B98D-2A092AB2EA0D}">
      <dsp:nvSpPr>
        <dsp:cNvPr id="0" name=""/>
        <dsp:cNvSpPr/>
      </dsp:nvSpPr>
      <dsp:spPr>
        <a:xfrm rot="21509959">
          <a:off x="5343844" y="50557"/>
          <a:ext cx="409430"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5343865" y="158070"/>
        <a:ext cx="286601" cy="317716"/>
      </dsp:txXfrm>
    </dsp:sp>
    <dsp:sp modelId="{348403BA-BB64-4C23-BE03-335CAD7B52F6}">
      <dsp:nvSpPr>
        <dsp:cNvPr id="0" name=""/>
        <dsp:cNvSpPr/>
      </dsp:nvSpPr>
      <dsp:spPr>
        <a:xfrm>
          <a:off x="5923099" y="0"/>
          <a:ext cx="2135187" cy="55508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MODEL FINE-TUNING</a:t>
          </a:r>
        </a:p>
      </dsp:txBody>
      <dsp:txXfrm>
        <a:off x="5939357" y="16258"/>
        <a:ext cx="2102671" cy="52256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2" y="0"/>
            <a:ext cx="3038648" cy="46513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970135" y="0"/>
            <a:ext cx="3038648" cy="46513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2" y="8829675"/>
            <a:ext cx="3038648" cy="465138"/>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pPr marL="0" marR="0" lvl="0" indent="0" algn="r" rtl="0">
                <a:lnSpc>
                  <a:spcPct val="100000"/>
                </a:lnSpc>
                <a:spcBef>
                  <a:spcPts val="0"/>
                </a:spcBef>
                <a:spcAft>
                  <a:spcPts val="0"/>
                </a:spcAft>
                <a:buClr>
                  <a:srgbClr val="000000"/>
                </a:buClr>
                <a:buSzPts val="1200"/>
                <a:buFont typeface="Arial"/>
                <a:buNone/>
              </a:p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79" name="Google Shape;179;p1: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5dad3dcb75_0_17: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g15dad3dcb75_0_17:notes"/>
          <p:cNvSpPr txBox="1">
            <a:spLocks noGrp="1"/>
          </p:cNvSpPr>
          <p:nvPr>
            <p:ph type="body" idx="1"/>
          </p:nvPr>
        </p:nvSpPr>
        <p:spPr>
          <a:xfrm>
            <a:off x="701848" y="4416426"/>
            <a:ext cx="5608200" cy="4183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dirty="0"/>
              <a:t>Provide summary of Phase – 1.</a:t>
            </a:r>
            <a:endParaRPr dirty="0"/>
          </a:p>
          <a:p>
            <a:pPr marL="0" lvl="0" indent="0" algn="l" rtl="0">
              <a:lnSpc>
                <a:spcPct val="100000"/>
              </a:lnSpc>
              <a:spcBef>
                <a:spcPts val="0"/>
              </a:spcBef>
              <a:spcAft>
                <a:spcPts val="0"/>
              </a:spcAft>
              <a:buClr>
                <a:schemeClr val="dk1"/>
              </a:buClr>
              <a:buSzPts val="1100"/>
              <a:buFont typeface="Arial"/>
              <a:buNone/>
            </a:pPr>
            <a:r>
              <a:rPr lang="en-US" dirty="0"/>
              <a:t>Include the suggestions and improvements made.</a:t>
            </a:r>
            <a:endParaRPr dirty="0"/>
          </a:p>
          <a:p>
            <a:pPr marL="0" lvl="0" indent="0" algn="l" rtl="0">
              <a:lnSpc>
                <a:spcPct val="100000"/>
              </a:lnSpc>
              <a:spcBef>
                <a:spcPts val="0"/>
              </a:spcBef>
              <a:spcAft>
                <a:spcPts val="0"/>
              </a:spcAft>
              <a:buSzPts val="1400"/>
              <a:buNone/>
            </a:pPr>
            <a:endParaRPr dirty="0"/>
          </a:p>
        </p:txBody>
      </p:sp>
      <p:sp>
        <p:nvSpPr>
          <p:cNvPr id="203" name="Google Shape;203;g15dad3dcb75_0_17:notes"/>
          <p:cNvSpPr txBox="1">
            <a:spLocks noGrp="1"/>
          </p:cNvSpPr>
          <p:nvPr>
            <p:ph type="sldNum" idx="12"/>
          </p:nvPr>
        </p:nvSpPr>
        <p:spPr>
          <a:xfrm>
            <a:off x="3970135" y="8829675"/>
            <a:ext cx="30387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11</a:t>
            </a:fld>
            <a:endParaRPr/>
          </a:p>
        </p:txBody>
      </p:sp>
    </p:spTree>
    <p:extLst>
      <p:ext uri="{BB962C8B-B14F-4D97-AF65-F5344CB8AC3E}">
        <p14:creationId xmlns:p14="http://schemas.microsoft.com/office/powerpoint/2010/main" val="2353241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8: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30" name="Google Shape;330;p8: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3: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3: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Provide a basic introduction of the project and also an overview of scope it entails.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Set the context.</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87" name="Google Shape;187;p3: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3: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3: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dirty="0"/>
              <a:t>Provide a basic introduction of the project and also an overview of scope it entails.</a:t>
            </a:r>
            <a:endParaRPr dirty="0"/>
          </a:p>
          <a:p>
            <a:pPr marL="0" lvl="0" indent="0" algn="l" rtl="0">
              <a:lnSpc>
                <a:spcPct val="100000"/>
              </a:lnSpc>
              <a:spcBef>
                <a:spcPts val="0"/>
              </a:spcBef>
              <a:spcAft>
                <a:spcPts val="0"/>
              </a:spcAft>
              <a:buClr>
                <a:schemeClr val="dk1"/>
              </a:buClr>
              <a:buSzPts val="1100"/>
              <a:buFont typeface="Arial"/>
              <a:buNone/>
            </a:pPr>
            <a:endParaRPr dirty="0"/>
          </a:p>
          <a:p>
            <a:pPr marL="0" lvl="0" indent="0" algn="l" rtl="0">
              <a:lnSpc>
                <a:spcPct val="100000"/>
              </a:lnSpc>
              <a:spcBef>
                <a:spcPts val="0"/>
              </a:spcBef>
              <a:spcAft>
                <a:spcPts val="0"/>
              </a:spcAft>
              <a:buClr>
                <a:schemeClr val="dk1"/>
              </a:buClr>
              <a:buSzPts val="1100"/>
              <a:buFont typeface="Arial"/>
              <a:buNone/>
            </a:pPr>
            <a:r>
              <a:rPr lang="en-US" dirty="0"/>
              <a:t>Set the context.</a:t>
            </a:r>
            <a:endParaRPr dirty="0"/>
          </a:p>
          <a:p>
            <a:pPr marL="0" lvl="0" indent="0" algn="l" rtl="0">
              <a:lnSpc>
                <a:spcPct val="100000"/>
              </a:lnSpc>
              <a:spcBef>
                <a:spcPts val="0"/>
              </a:spcBef>
              <a:spcAft>
                <a:spcPts val="0"/>
              </a:spcAft>
              <a:buClr>
                <a:schemeClr val="dk1"/>
              </a:buClr>
              <a:buSzPts val="1100"/>
              <a:buFont typeface="Arial"/>
              <a:buNone/>
            </a:pPr>
            <a:endParaRPr dirty="0"/>
          </a:p>
          <a:p>
            <a:pPr marL="0" lvl="0" indent="0" algn="l" rtl="0">
              <a:lnSpc>
                <a:spcPct val="100000"/>
              </a:lnSpc>
              <a:spcBef>
                <a:spcPts val="0"/>
              </a:spcBef>
              <a:spcAft>
                <a:spcPts val="0"/>
              </a:spcAft>
              <a:buSzPts val="1400"/>
              <a:buNone/>
            </a:pPr>
            <a:endParaRPr dirty="0"/>
          </a:p>
        </p:txBody>
      </p:sp>
      <p:sp>
        <p:nvSpPr>
          <p:cNvPr id="187" name="Google Shape;187;p3: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3</a:t>
            </a:fld>
            <a:endParaRPr/>
          </a:p>
        </p:txBody>
      </p:sp>
    </p:spTree>
    <p:extLst>
      <p:ext uri="{BB962C8B-B14F-4D97-AF65-F5344CB8AC3E}">
        <p14:creationId xmlns:p14="http://schemas.microsoft.com/office/powerpoint/2010/main" val="140732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3: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3: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Provide a basic introduction of the project and also an overview of scope it entails.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Set the context.</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87" name="Google Shape;187;p3: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4</a:t>
            </a:fld>
            <a:endParaRPr/>
          </a:p>
        </p:txBody>
      </p:sp>
    </p:spTree>
    <p:extLst>
      <p:ext uri="{BB962C8B-B14F-4D97-AF65-F5344CB8AC3E}">
        <p14:creationId xmlns:p14="http://schemas.microsoft.com/office/powerpoint/2010/main" val="2628956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4: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4: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Provide summary of Phase – 1.</a:t>
            </a:r>
            <a:endParaRPr/>
          </a:p>
          <a:p>
            <a:pPr marL="0" lvl="0" indent="0" algn="l" rtl="0">
              <a:lnSpc>
                <a:spcPct val="100000"/>
              </a:lnSpc>
              <a:spcBef>
                <a:spcPts val="0"/>
              </a:spcBef>
              <a:spcAft>
                <a:spcPts val="0"/>
              </a:spcAft>
              <a:buClr>
                <a:schemeClr val="dk1"/>
              </a:buClr>
              <a:buSzPts val="1100"/>
              <a:buFont typeface="Arial"/>
              <a:buNone/>
            </a:pPr>
            <a:r>
              <a:rPr lang="en-US"/>
              <a:t>Include the suggestions and improvements made.</a:t>
            </a:r>
            <a:endParaRPr/>
          </a:p>
          <a:p>
            <a:pPr marL="0" lvl="0" indent="0" algn="l" rtl="0">
              <a:lnSpc>
                <a:spcPct val="100000"/>
              </a:lnSpc>
              <a:spcBef>
                <a:spcPts val="0"/>
              </a:spcBef>
              <a:spcAft>
                <a:spcPts val="0"/>
              </a:spcAft>
              <a:buSzPts val="1400"/>
              <a:buNone/>
            </a:pPr>
            <a:endParaRPr/>
          </a:p>
        </p:txBody>
      </p:sp>
      <p:sp>
        <p:nvSpPr>
          <p:cNvPr id="195" name="Google Shape;195;p4: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6</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4: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4: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Provide summary of Phase – 1.</a:t>
            </a:r>
            <a:endParaRPr/>
          </a:p>
          <a:p>
            <a:pPr marL="0" lvl="0" indent="0" algn="l" rtl="0">
              <a:lnSpc>
                <a:spcPct val="100000"/>
              </a:lnSpc>
              <a:spcBef>
                <a:spcPts val="0"/>
              </a:spcBef>
              <a:spcAft>
                <a:spcPts val="0"/>
              </a:spcAft>
              <a:buClr>
                <a:schemeClr val="dk1"/>
              </a:buClr>
              <a:buSzPts val="1100"/>
              <a:buFont typeface="Arial"/>
              <a:buNone/>
            </a:pPr>
            <a:r>
              <a:rPr lang="en-US"/>
              <a:t>Include the suggestions and improvements made.</a:t>
            </a:r>
            <a:endParaRPr/>
          </a:p>
          <a:p>
            <a:pPr marL="0" lvl="0" indent="0" algn="l" rtl="0">
              <a:lnSpc>
                <a:spcPct val="100000"/>
              </a:lnSpc>
              <a:spcBef>
                <a:spcPts val="0"/>
              </a:spcBef>
              <a:spcAft>
                <a:spcPts val="0"/>
              </a:spcAft>
              <a:buSzPts val="1400"/>
              <a:buNone/>
            </a:pPr>
            <a:endParaRPr/>
          </a:p>
        </p:txBody>
      </p:sp>
      <p:sp>
        <p:nvSpPr>
          <p:cNvPr id="195" name="Google Shape;195;p4: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7</a:t>
            </a:fld>
            <a:endParaRPr/>
          </a:p>
        </p:txBody>
      </p:sp>
    </p:spTree>
    <p:extLst>
      <p:ext uri="{BB962C8B-B14F-4D97-AF65-F5344CB8AC3E}">
        <p14:creationId xmlns:p14="http://schemas.microsoft.com/office/powerpoint/2010/main" val="2426406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4: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4: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Provide summary of Phase – 1.</a:t>
            </a:r>
            <a:endParaRPr/>
          </a:p>
          <a:p>
            <a:pPr marL="0" lvl="0" indent="0" algn="l" rtl="0">
              <a:lnSpc>
                <a:spcPct val="100000"/>
              </a:lnSpc>
              <a:spcBef>
                <a:spcPts val="0"/>
              </a:spcBef>
              <a:spcAft>
                <a:spcPts val="0"/>
              </a:spcAft>
              <a:buClr>
                <a:schemeClr val="dk1"/>
              </a:buClr>
              <a:buSzPts val="1100"/>
              <a:buFont typeface="Arial"/>
              <a:buNone/>
            </a:pPr>
            <a:r>
              <a:rPr lang="en-US"/>
              <a:t>Include the suggestions and improvements made.</a:t>
            </a:r>
            <a:endParaRPr/>
          </a:p>
          <a:p>
            <a:pPr marL="0" lvl="0" indent="0" algn="l" rtl="0">
              <a:lnSpc>
                <a:spcPct val="100000"/>
              </a:lnSpc>
              <a:spcBef>
                <a:spcPts val="0"/>
              </a:spcBef>
              <a:spcAft>
                <a:spcPts val="0"/>
              </a:spcAft>
              <a:buSzPts val="1400"/>
              <a:buNone/>
            </a:pPr>
            <a:endParaRPr/>
          </a:p>
        </p:txBody>
      </p:sp>
      <p:sp>
        <p:nvSpPr>
          <p:cNvPr id="195" name="Google Shape;195;p4: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8</a:t>
            </a:fld>
            <a:endParaRPr/>
          </a:p>
        </p:txBody>
      </p:sp>
    </p:spTree>
    <p:extLst>
      <p:ext uri="{BB962C8B-B14F-4D97-AF65-F5344CB8AC3E}">
        <p14:creationId xmlns:p14="http://schemas.microsoft.com/office/powerpoint/2010/main" val="1544542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pPr marL="0" marR="0" lvl="0" indent="0" algn="r" rtl="0">
                <a:lnSpc>
                  <a:spcPct val="100000"/>
                </a:lnSpc>
                <a:spcBef>
                  <a:spcPts val="0"/>
                </a:spcBef>
                <a:spcAft>
                  <a:spcPts val="0"/>
                </a:spcAft>
                <a:buClr>
                  <a:srgbClr val="000000"/>
                </a:buClr>
                <a:buSzPts val="1200"/>
                <a:buFont typeface="Arial"/>
                <a:buNone/>
              </a:pPr>
              <a:t>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59549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5dad3dcb75_0_17: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g15dad3dcb75_0_17:notes"/>
          <p:cNvSpPr txBox="1">
            <a:spLocks noGrp="1"/>
          </p:cNvSpPr>
          <p:nvPr>
            <p:ph type="body" idx="1"/>
          </p:nvPr>
        </p:nvSpPr>
        <p:spPr>
          <a:xfrm>
            <a:off x="701848" y="4416426"/>
            <a:ext cx="5608200" cy="4183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dirty="0"/>
              <a:t>Provide summary of Phase – 1.</a:t>
            </a:r>
            <a:endParaRPr dirty="0"/>
          </a:p>
          <a:p>
            <a:pPr marL="0" lvl="0" indent="0" algn="l" rtl="0">
              <a:lnSpc>
                <a:spcPct val="100000"/>
              </a:lnSpc>
              <a:spcBef>
                <a:spcPts val="0"/>
              </a:spcBef>
              <a:spcAft>
                <a:spcPts val="0"/>
              </a:spcAft>
              <a:buClr>
                <a:schemeClr val="dk1"/>
              </a:buClr>
              <a:buSzPts val="1100"/>
              <a:buFont typeface="Arial"/>
              <a:buNone/>
            </a:pPr>
            <a:r>
              <a:rPr lang="en-US" dirty="0"/>
              <a:t>Include the suggestions and improvements made.</a:t>
            </a:r>
            <a:endParaRPr dirty="0"/>
          </a:p>
          <a:p>
            <a:pPr marL="0" lvl="0" indent="0" algn="l" rtl="0">
              <a:lnSpc>
                <a:spcPct val="100000"/>
              </a:lnSpc>
              <a:spcBef>
                <a:spcPts val="0"/>
              </a:spcBef>
              <a:spcAft>
                <a:spcPts val="0"/>
              </a:spcAft>
              <a:buSzPts val="1400"/>
              <a:buNone/>
            </a:pPr>
            <a:endParaRPr dirty="0"/>
          </a:p>
        </p:txBody>
      </p:sp>
      <p:sp>
        <p:nvSpPr>
          <p:cNvPr id="203" name="Google Shape;203;g15dad3dcb75_0_17:notes"/>
          <p:cNvSpPr txBox="1">
            <a:spLocks noGrp="1"/>
          </p:cNvSpPr>
          <p:nvPr>
            <p:ph type="sldNum" idx="12"/>
          </p:nvPr>
        </p:nvSpPr>
        <p:spPr>
          <a:xfrm>
            <a:off x="3970135" y="8829675"/>
            <a:ext cx="30387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10</a:t>
            </a:fld>
            <a:endParaRPr/>
          </a:p>
        </p:txBody>
      </p:sp>
    </p:spTree>
    <p:extLst>
      <p:ext uri="{BB962C8B-B14F-4D97-AF65-F5344CB8AC3E}">
        <p14:creationId xmlns:p14="http://schemas.microsoft.com/office/powerpoint/2010/main" val="5213634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2"/>
          <p:cNvSpPr txBox="1">
            <a:spLocks noGrp="1"/>
          </p:cNvSpPr>
          <p:nvPr>
            <p:ph type="ctrTitle"/>
          </p:nvPr>
        </p:nvSpPr>
        <p:spPr>
          <a:xfrm>
            <a:off x="2901200" y="2600133"/>
            <a:ext cx="6389700" cy="8595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4800"/>
              <a:buNone/>
              <a:defRPr sz="4800" b="1">
                <a:solidFill>
                  <a:schemeClr val="lt1"/>
                </a:solidFill>
              </a:defRPr>
            </a:lvl1pPr>
            <a:lvl2pPr lvl="1" algn="ctr" rtl="0">
              <a:spcBef>
                <a:spcPts val="0"/>
              </a:spcBef>
              <a:spcAft>
                <a:spcPts val="0"/>
              </a:spcAft>
              <a:buClr>
                <a:schemeClr val="lt1"/>
              </a:buClr>
              <a:buSzPts val="4800"/>
              <a:buNone/>
              <a:defRPr sz="4800" b="1">
                <a:solidFill>
                  <a:schemeClr val="lt1"/>
                </a:solidFill>
              </a:defRPr>
            </a:lvl2pPr>
            <a:lvl3pPr lvl="2" algn="ctr" rtl="0">
              <a:spcBef>
                <a:spcPts val="0"/>
              </a:spcBef>
              <a:spcAft>
                <a:spcPts val="0"/>
              </a:spcAft>
              <a:buClr>
                <a:schemeClr val="lt1"/>
              </a:buClr>
              <a:buSzPts val="4800"/>
              <a:buNone/>
              <a:defRPr sz="4800" b="1">
                <a:solidFill>
                  <a:schemeClr val="lt1"/>
                </a:solidFill>
              </a:defRPr>
            </a:lvl3pPr>
            <a:lvl4pPr lvl="3" algn="ctr" rtl="0">
              <a:spcBef>
                <a:spcPts val="0"/>
              </a:spcBef>
              <a:spcAft>
                <a:spcPts val="0"/>
              </a:spcAft>
              <a:buClr>
                <a:schemeClr val="lt1"/>
              </a:buClr>
              <a:buSzPts val="4800"/>
              <a:buNone/>
              <a:defRPr sz="4800" b="1">
                <a:solidFill>
                  <a:schemeClr val="lt1"/>
                </a:solidFill>
              </a:defRPr>
            </a:lvl4pPr>
            <a:lvl5pPr lvl="4" algn="ctr" rtl="0">
              <a:spcBef>
                <a:spcPts val="0"/>
              </a:spcBef>
              <a:spcAft>
                <a:spcPts val="0"/>
              </a:spcAft>
              <a:buClr>
                <a:schemeClr val="lt1"/>
              </a:buClr>
              <a:buSzPts val="4800"/>
              <a:buNone/>
              <a:defRPr sz="4800" b="1">
                <a:solidFill>
                  <a:schemeClr val="lt1"/>
                </a:solidFill>
              </a:defRPr>
            </a:lvl5pPr>
            <a:lvl6pPr lvl="5" algn="ctr" rtl="0">
              <a:spcBef>
                <a:spcPts val="0"/>
              </a:spcBef>
              <a:spcAft>
                <a:spcPts val="0"/>
              </a:spcAft>
              <a:buClr>
                <a:schemeClr val="lt1"/>
              </a:buClr>
              <a:buSzPts val="4800"/>
              <a:buNone/>
              <a:defRPr sz="4800" b="1">
                <a:solidFill>
                  <a:schemeClr val="lt1"/>
                </a:solidFill>
              </a:defRPr>
            </a:lvl6pPr>
            <a:lvl7pPr lvl="6" algn="ctr" rtl="0">
              <a:spcBef>
                <a:spcPts val="0"/>
              </a:spcBef>
              <a:spcAft>
                <a:spcPts val="0"/>
              </a:spcAft>
              <a:buClr>
                <a:schemeClr val="lt1"/>
              </a:buClr>
              <a:buSzPts val="4800"/>
              <a:buNone/>
              <a:defRPr sz="4800" b="1">
                <a:solidFill>
                  <a:schemeClr val="lt1"/>
                </a:solidFill>
              </a:defRPr>
            </a:lvl7pPr>
            <a:lvl8pPr lvl="7" algn="ctr" rtl="0">
              <a:spcBef>
                <a:spcPts val="0"/>
              </a:spcBef>
              <a:spcAft>
                <a:spcPts val="0"/>
              </a:spcAft>
              <a:buClr>
                <a:schemeClr val="lt1"/>
              </a:buClr>
              <a:buSzPts val="4800"/>
              <a:buNone/>
              <a:defRPr sz="4800" b="1">
                <a:solidFill>
                  <a:schemeClr val="lt1"/>
                </a:solidFill>
              </a:defRPr>
            </a:lvl8pPr>
            <a:lvl9pPr lvl="8" algn="ctr" rtl="0">
              <a:spcBef>
                <a:spcPts val="0"/>
              </a:spcBef>
              <a:spcAft>
                <a:spcPts val="0"/>
              </a:spcAft>
              <a:buClr>
                <a:schemeClr val="lt1"/>
              </a:buClr>
              <a:buSzPts val="4800"/>
              <a:buNone/>
              <a:defRPr sz="4800" b="1">
                <a:solidFill>
                  <a:schemeClr val="lt1"/>
                </a:solidFill>
              </a:defRPr>
            </a:lvl9pPr>
          </a:lstStyle>
          <a:p>
            <a:endParaRPr/>
          </a:p>
        </p:txBody>
      </p:sp>
      <p:sp>
        <p:nvSpPr>
          <p:cNvPr id="14" name="Google Shape;14;p2"/>
          <p:cNvSpPr txBox="1">
            <a:spLocks noGrp="1"/>
          </p:cNvSpPr>
          <p:nvPr>
            <p:ph type="subTitle" idx="1"/>
          </p:nvPr>
        </p:nvSpPr>
        <p:spPr>
          <a:xfrm>
            <a:off x="2725600" y="4939533"/>
            <a:ext cx="6740700" cy="6195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accent1"/>
              </a:buClr>
              <a:buSzPts val="1900"/>
              <a:buNone/>
              <a:defRPr sz="1900">
                <a:solidFill>
                  <a:schemeClr val="accent1"/>
                </a:solidFill>
              </a:defRPr>
            </a:lvl1pPr>
            <a:lvl2pPr lvl="1" algn="ctr" rtl="0">
              <a:lnSpc>
                <a:spcPct val="100000"/>
              </a:lnSpc>
              <a:spcBef>
                <a:spcPts val="0"/>
              </a:spcBef>
              <a:spcAft>
                <a:spcPts val="0"/>
              </a:spcAft>
              <a:buClr>
                <a:schemeClr val="lt1"/>
              </a:buClr>
              <a:buSzPts val="2400"/>
              <a:buNone/>
              <a:defRPr sz="2400">
                <a:solidFill>
                  <a:schemeClr val="lt1"/>
                </a:solidFill>
              </a:defRPr>
            </a:lvl2pPr>
            <a:lvl3pPr lvl="2" algn="ctr" rtl="0">
              <a:lnSpc>
                <a:spcPct val="100000"/>
              </a:lnSpc>
              <a:spcBef>
                <a:spcPts val="0"/>
              </a:spcBef>
              <a:spcAft>
                <a:spcPts val="0"/>
              </a:spcAft>
              <a:buClr>
                <a:schemeClr val="lt1"/>
              </a:buClr>
              <a:buSzPts val="2400"/>
              <a:buNone/>
              <a:defRPr sz="2400">
                <a:solidFill>
                  <a:schemeClr val="lt1"/>
                </a:solidFill>
              </a:defRPr>
            </a:lvl3pPr>
            <a:lvl4pPr lvl="3" algn="ctr" rtl="0">
              <a:lnSpc>
                <a:spcPct val="100000"/>
              </a:lnSpc>
              <a:spcBef>
                <a:spcPts val="0"/>
              </a:spcBef>
              <a:spcAft>
                <a:spcPts val="0"/>
              </a:spcAft>
              <a:buClr>
                <a:schemeClr val="lt1"/>
              </a:buClr>
              <a:buSzPts val="2400"/>
              <a:buNone/>
              <a:defRPr sz="2400">
                <a:solidFill>
                  <a:schemeClr val="lt1"/>
                </a:solidFill>
              </a:defRPr>
            </a:lvl4pPr>
            <a:lvl5pPr lvl="4" algn="ctr" rtl="0">
              <a:lnSpc>
                <a:spcPct val="100000"/>
              </a:lnSpc>
              <a:spcBef>
                <a:spcPts val="0"/>
              </a:spcBef>
              <a:spcAft>
                <a:spcPts val="0"/>
              </a:spcAft>
              <a:buClr>
                <a:schemeClr val="lt1"/>
              </a:buClr>
              <a:buSzPts val="2400"/>
              <a:buNone/>
              <a:defRPr sz="2400">
                <a:solidFill>
                  <a:schemeClr val="lt1"/>
                </a:solidFill>
              </a:defRPr>
            </a:lvl5pPr>
            <a:lvl6pPr lvl="5" algn="ctr" rtl="0">
              <a:lnSpc>
                <a:spcPct val="100000"/>
              </a:lnSpc>
              <a:spcBef>
                <a:spcPts val="0"/>
              </a:spcBef>
              <a:spcAft>
                <a:spcPts val="0"/>
              </a:spcAft>
              <a:buClr>
                <a:schemeClr val="lt1"/>
              </a:buClr>
              <a:buSzPts val="2400"/>
              <a:buNone/>
              <a:defRPr sz="2400">
                <a:solidFill>
                  <a:schemeClr val="lt1"/>
                </a:solidFill>
              </a:defRPr>
            </a:lvl6pPr>
            <a:lvl7pPr lvl="6" algn="ctr" rtl="0">
              <a:lnSpc>
                <a:spcPct val="100000"/>
              </a:lnSpc>
              <a:spcBef>
                <a:spcPts val="0"/>
              </a:spcBef>
              <a:spcAft>
                <a:spcPts val="0"/>
              </a:spcAft>
              <a:buClr>
                <a:schemeClr val="lt1"/>
              </a:buClr>
              <a:buSzPts val="2400"/>
              <a:buNone/>
              <a:defRPr sz="2400">
                <a:solidFill>
                  <a:schemeClr val="lt1"/>
                </a:solidFill>
              </a:defRPr>
            </a:lvl7pPr>
            <a:lvl8pPr lvl="7" algn="ctr" rtl="0">
              <a:lnSpc>
                <a:spcPct val="100000"/>
              </a:lnSpc>
              <a:spcBef>
                <a:spcPts val="0"/>
              </a:spcBef>
              <a:spcAft>
                <a:spcPts val="0"/>
              </a:spcAft>
              <a:buClr>
                <a:schemeClr val="lt1"/>
              </a:buClr>
              <a:buSzPts val="2400"/>
              <a:buNone/>
              <a:defRPr sz="2400">
                <a:solidFill>
                  <a:schemeClr val="lt1"/>
                </a:solidFill>
              </a:defRPr>
            </a:lvl8pPr>
            <a:lvl9pPr lvl="8" algn="ctr" rtl="0">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13"/>
          <p:cNvSpPr txBox="1">
            <a:spLocks noGrp="1"/>
          </p:cNvSpPr>
          <p:nvPr>
            <p:ph type="title"/>
          </p:nvPr>
        </p:nvSpPr>
        <p:spPr>
          <a:xfrm>
            <a:off x="1251333" y="593367"/>
            <a:ext cx="76476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47" name="Google Shape;47;p13"/>
          <p:cNvSpPr txBox="1">
            <a:spLocks noGrp="1"/>
          </p:cNvSpPr>
          <p:nvPr>
            <p:ph type="body" idx="1"/>
          </p:nvPr>
        </p:nvSpPr>
        <p:spPr>
          <a:xfrm>
            <a:off x="1251333" y="1661367"/>
            <a:ext cx="9562800" cy="4053300"/>
          </a:xfrm>
          <a:prstGeom prst="rect">
            <a:avLst/>
          </a:prstGeom>
        </p:spPr>
        <p:txBody>
          <a:bodyPr spcFirstLastPara="1" wrap="square" lIns="121900" tIns="121900" rIns="121900" bIns="121900" anchor="t" anchorCtr="0">
            <a:noAutofit/>
          </a:bodyPr>
          <a:lstStyle>
            <a:lvl1pPr marL="457200" lvl="0" indent="-323850" rtl="0">
              <a:spcBef>
                <a:spcPts val="0"/>
              </a:spcBef>
              <a:spcAft>
                <a:spcPts val="0"/>
              </a:spcAft>
              <a:buClr>
                <a:schemeClr val="lt1"/>
              </a:buClr>
              <a:buSzPts val="1500"/>
              <a:buChar char="●"/>
              <a:defRPr sz="1500">
                <a:solidFill>
                  <a:schemeClr val="lt1"/>
                </a:solidFill>
              </a:defRPr>
            </a:lvl1pPr>
            <a:lvl2pPr marL="914400" lvl="1" indent="-323850" rtl="0">
              <a:spcBef>
                <a:spcPts val="2100"/>
              </a:spcBef>
              <a:spcAft>
                <a:spcPts val="0"/>
              </a:spcAft>
              <a:buClr>
                <a:schemeClr val="lt1"/>
              </a:buClr>
              <a:buSzPts val="1500"/>
              <a:buChar char="○"/>
              <a:defRPr sz="1500">
                <a:solidFill>
                  <a:schemeClr val="lt1"/>
                </a:solidFill>
              </a:defRPr>
            </a:lvl2pPr>
            <a:lvl3pPr marL="1371600" lvl="2" indent="-323850" rtl="0">
              <a:spcBef>
                <a:spcPts val="2100"/>
              </a:spcBef>
              <a:spcAft>
                <a:spcPts val="0"/>
              </a:spcAft>
              <a:buClr>
                <a:schemeClr val="lt1"/>
              </a:buClr>
              <a:buSzPts val="1500"/>
              <a:buChar char="■"/>
              <a:defRPr sz="1500">
                <a:solidFill>
                  <a:schemeClr val="lt1"/>
                </a:solidFill>
              </a:defRPr>
            </a:lvl3pPr>
            <a:lvl4pPr marL="1828800" lvl="3" indent="-323850" rtl="0">
              <a:spcBef>
                <a:spcPts val="2100"/>
              </a:spcBef>
              <a:spcAft>
                <a:spcPts val="0"/>
              </a:spcAft>
              <a:buClr>
                <a:schemeClr val="lt1"/>
              </a:buClr>
              <a:buSzPts val="1500"/>
              <a:buChar char="●"/>
              <a:defRPr sz="1500">
                <a:solidFill>
                  <a:schemeClr val="lt1"/>
                </a:solidFill>
              </a:defRPr>
            </a:lvl4pPr>
            <a:lvl5pPr marL="2286000" lvl="4" indent="-323850" rtl="0">
              <a:spcBef>
                <a:spcPts val="2100"/>
              </a:spcBef>
              <a:spcAft>
                <a:spcPts val="0"/>
              </a:spcAft>
              <a:buClr>
                <a:schemeClr val="lt1"/>
              </a:buClr>
              <a:buSzPts val="1500"/>
              <a:buChar char="○"/>
              <a:defRPr sz="1500">
                <a:solidFill>
                  <a:schemeClr val="lt1"/>
                </a:solidFill>
              </a:defRPr>
            </a:lvl5pPr>
            <a:lvl6pPr marL="2743200" lvl="5" indent="-323850" rtl="0">
              <a:spcBef>
                <a:spcPts val="2100"/>
              </a:spcBef>
              <a:spcAft>
                <a:spcPts val="0"/>
              </a:spcAft>
              <a:buClr>
                <a:schemeClr val="lt1"/>
              </a:buClr>
              <a:buSzPts val="1500"/>
              <a:buChar char="■"/>
              <a:defRPr sz="1500">
                <a:solidFill>
                  <a:schemeClr val="lt1"/>
                </a:solidFill>
              </a:defRPr>
            </a:lvl6pPr>
            <a:lvl7pPr marL="3200400" lvl="6" indent="-323850" rtl="0">
              <a:spcBef>
                <a:spcPts val="2100"/>
              </a:spcBef>
              <a:spcAft>
                <a:spcPts val="0"/>
              </a:spcAft>
              <a:buClr>
                <a:schemeClr val="lt1"/>
              </a:buClr>
              <a:buSzPts val="1500"/>
              <a:buChar char="●"/>
              <a:defRPr sz="1500">
                <a:solidFill>
                  <a:schemeClr val="lt1"/>
                </a:solidFill>
              </a:defRPr>
            </a:lvl7pPr>
            <a:lvl8pPr marL="3657600" lvl="7" indent="-323850" rtl="0">
              <a:spcBef>
                <a:spcPts val="2100"/>
              </a:spcBef>
              <a:spcAft>
                <a:spcPts val="0"/>
              </a:spcAft>
              <a:buClr>
                <a:schemeClr val="lt1"/>
              </a:buClr>
              <a:buSzPts val="1500"/>
              <a:buChar char="○"/>
              <a:defRPr sz="1500">
                <a:solidFill>
                  <a:schemeClr val="lt1"/>
                </a:solidFill>
              </a:defRPr>
            </a:lvl8pPr>
            <a:lvl9pPr marL="4114800" lvl="8" indent="-323850" rtl="0">
              <a:spcBef>
                <a:spcPts val="2100"/>
              </a:spcBef>
              <a:spcAft>
                <a:spcPts val="2100"/>
              </a:spcAft>
              <a:buClr>
                <a:schemeClr val="lt1"/>
              </a:buClr>
              <a:buSzPts val="1500"/>
              <a:buChar char="■"/>
              <a:defRPr sz="1500">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14"/>
          <p:cNvSpPr txBox="1">
            <a:spLocks noGrp="1"/>
          </p:cNvSpPr>
          <p:nvPr>
            <p:ph type="title"/>
          </p:nvPr>
        </p:nvSpPr>
        <p:spPr>
          <a:xfrm>
            <a:off x="4717996" y="3487433"/>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50" name="Google Shape;50;p14"/>
          <p:cNvSpPr txBox="1">
            <a:spLocks noGrp="1"/>
          </p:cNvSpPr>
          <p:nvPr>
            <p:ph type="subTitle" idx="1"/>
          </p:nvPr>
        </p:nvSpPr>
        <p:spPr>
          <a:xfrm>
            <a:off x="4717996" y="4197433"/>
            <a:ext cx="27561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51" name="Google Shape;51;p14"/>
          <p:cNvSpPr txBox="1">
            <a:spLocks noGrp="1"/>
          </p:cNvSpPr>
          <p:nvPr>
            <p:ph type="title" idx="2"/>
          </p:nvPr>
        </p:nvSpPr>
        <p:spPr>
          <a:xfrm>
            <a:off x="8038071" y="3487433"/>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52" name="Google Shape;52;p14"/>
          <p:cNvSpPr txBox="1">
            <a:spLocks noGrp="1"/>
          </p:cNvSpPr>
          <p:nvPr>
            <p:ph type="subTitle" idx="3"/>
          </p:nvPr>
        </p:nvSpPr>
        <p:spPr>
          <a:xfrm>
            <a:off x="8038071" y="4197433"/>
            <a:ext cx="27561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53" name="Google Shape;53;p14"/>
          <p:cNvSpPr txBox="1">
            <a:spLocks noGrp="1"/>
          </p:cNvSpPr>
          <p:nvPr>
            <p:ph type="title" idx="4"/>
          </p:nvPr>
        </p:nvSpPr>
        <p:spPr>
          <a:xfrm>
            <a:off x="1397929" y="3487433"/>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54" name="Google Shape;54;p14"/>
          <p:cNvSpPr txBox="1">
            <a:spLocks noGrp="1"/>
          </p:cNvSpPr>
          <p:nvPr>
            <p:ph type="subTitle" idx="5"/>
          </p:nvPr>
        </p:nvSpPr>
        <p:spPr>
          <a:xfrm>
            <a:off x="1397929" y="4197433"/>
            <a:ext cx="27561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55" name="Google Shape;55;p14"/>
          <p:cNvSpPr txBox="1">
            <a:spLocks noGrp="1"/>
          </p:cNvSpPr>
          <p:nvPr>
            <p:ph type="title" idx="6" hasCustomPrompt="1"/>
          </p:nvPr>
        </p:nvSpPr>
        <p:spPr>
          <a:xfrm>
            <a:off x="1397933" y="2360933"/>
            <a:ext cx="2756100" cy="965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2"/>
              </a:buClr>
              <a:buSzPts val="4800"/>
              <a:buNone/>
              <a:defRPr sz="4800">
                <a:solidFill>
                  <a:schemeClr val="lt2"/>
                </a:solidFill>
              </a:defRPr>
            </a:lvl1pPr>
            <a:lvl2pPr lvl="1" algn="ctr" rtl="0">
              <a:spcBef>
                <a:spcPts val="0"/>
              </a:spcBef>
              <a:spcAft>
                <a:spcPts val="0"/>
              </a:spcAft>
              <a:buClr>
                <a:schemeClr val="lt2"/>
              </a:buClr>
              <a:buSzPts val="4800"/>
              <a:buNone/>
              <a:defRPr sz="4800">
                <a:solidFill>
                  <a:schemeClr val="lt2"/>
                </a:solidFill>
              </a:defRPr>
            </a:lvl2pPr>
            <a:lvl3pPr lvl="2" algn="ctr" rtl="0">
              <a:spcBef>
                <a:spcPts val="0"/>
              </a:spcBef>
              <a:spcAft>
                <a:spcPts val="0"/>
              </a:spcAft>
              <a:buClr>
                <a:schemeClr val="lt2"/>
              </a:buClr>
              <a:buSzPts val="4800"/>
              <a:buNone/>
              <a:defRPr sz="4800">
                <a:solidFill>
                  <a:schemeClr val="lt2"/>
                </a:solidFill>
              </a:defRPr>
            </a:lvl3pPr>
            <a:lvl4pPr lvl="3" algn="ctr" rtl="0">
              <a:spcBef>
                <a:spcPts val="0"/>
              </a:spcBef>
              <a:spcAft>
                <a:spcPts val="0"/>
              </a:spcAft>
              <a:buClr>
                <a:schemeClr val="lt2"/>
              </a:buClr>
              <a:buSzPts val="4800"/>
              <a:buNone/>
              <a:defRPr sz="4800">
                <a:solidFill>
                  <a:schemeClr val="lt2"/>
                </a:solidFill>
              </a:defRPr>
            </a:lvl4pPr>
            <a:lvl5pPr lvl="4" algn="ctr" rtl="0">
              <a:spcBef>
                <a:spcPts val="0"/>
              </a:spcBef>
              <a:spcAft>
                <a:spcPts val="0"/>
              </a:spcAft>
              <a:buClr>
                <a:schemeClr val="lt2"/>
              </a:buClr>
              <a:buSzPts val="4800"/>
              <a:buNone/>
              <a:defRPr sz="4800">
                <a:solidFill>
                  <a:schemeClr val="lt2"/>
                </a:solidFill>
              </a:defRPr>
            </a:lvl5pPr>
            <a:lvl6pPr lvl="5" algn="ctr" rtl="0">
              <a:spcBef>
                <a:spcPts val="0"/>
              </a:spcBef>
              <a:spcAft>
                <a:spcPts val="0"/>
              </a:spcAft>
              <a:buClr>
                <a:schemeClr val="lt2"/>
              </a:buClr>
              <a:buSzPts val="4800"/>
              <a:buNone/>
              <a:defRPr sz="4800">
                <a:solidFill>
                  <a:schemeClr val="lt2"/>
                </a:solidFill>
              </a:defRPr>
            </a:lvl6pPr>
            <a:lvl7pPr lvl="6" algn="ctr" rtl="0">
              <a:spcBef>
                <a:spcPts val="0"/>
              </a:spcBef>
              <a:spcAft>
                <a:spcPts val="0"/>
              </a:spcAft>
              <a:buClr>
                <a:schemeClr val="lt2"/>
              </a:buClr>
              <a:buSzPts val="4800"/>
              <a:buNone/>
              <a:defRPr sz="4800">
                <a:solidFill>
                  <a:schemeClr val="lt2"/>
                </a:solidFill>
              </a:defRPr>
            </a:lvl7pPr>
            <a:lvl8pPr lvl="7" algn="ctr" rtl="0">
              <a:spcBef>
                <a:spcPts val="0"/>
              </a:spcBef>
              <a:spcAft>
                <a:spcPts val="0"/>
              </a:spcAft>
              <a:buClr>
                <a:schemeClr val="lt2"/>
              </a:buClr>
              <a:buSzPts val="4800"/>
              <a:buNone/>
              <a:defRPr sz="4800">
                <a:solidFill>
                  <a:schemeClr val="lt2"/>
                </a:solidFill>
              </a:defRPr>
            </a:lvl8pPr>
            <a:lvl9pPr lvl="8" algn="ctr" rtl="0">
              <a:spcBef>
                <a:spcPts val="0"/>
              </a:spcBef>
              <a:spcAft>
                <a:spcPts val="0"/>
              </a:spcAft>
              <a:buClr>
                <a:schemeClr val="lt2"/>
              </a:buClr>
              <a:buSzPts val="4800"/>
              <a:buNone/>
              <a:defRPr sz="4800">
                <a:solidFill>
                  <a:schemeClr val="lt2"/>
                </a:solidFill>
              </a:defRPr>
            </a:lvl9pPr>
          </a:lstStyle>
          <a:p>
            <a:r>
              <a:t>xx%</a:t>
            </a:r>
          </a:p>
        </p:txBody>
      </p:sp>
      <p:sp>
        <p:nvSpPr>
          <p:cNvPr id="56" name="Google Shape;56;p14"/>
          <p:cNvSpPr txBox="1">
            <a:spLocks noGrp="1"/>
          </p:cNvSpPr>
          <p:nvPr>
            <p:ph type="title" idx="7" hasCustomPrompt="1"/>
          </p:nvPr>
        </p:nvSpPr>
        <p:spPr>
          <a:xfrm>
            <a:off x="4718000" y="2360933"/>
            <a:ext cx="2756100" cy="965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2"/>
              </a:buClr>
              <a:buSzPts val="4800"/>
              <a:buNone/>
              <a:defRPr sz="4800">
                <a:solidFill>
                  <a:schemeClr val="lt2"/>
                </a:solidFill>
              </a:defRPr>
            </a:lvl1pPr>
            <a:lvl2pPr lvl="1" algn="ctr" rtl="0">
              <a:spcBef>
                <a:spcPts val="0"/>
              </a:spcBef>
              <a:spcAft>
                <a:spcPts val="0"/>
              </a:spcAft>
              <a:buClr>
                <a:schemeClr val="lt2"/>
              </a:buClr>
              <a:buSzPts val="4800"/>
              <a:buNone/>
              <a:defRPr sz="4800">
                <a:solidFill>
                  <a:schemeClr val="lt2"/>
                </a:solidFill>
              </a:defRPr>
            </a:lvl2pPr>
            <a:lvl3pPr lvl="2" algn="ctr" rtl="0">
              <a:spcBef>
                <a:spcPts val="0"/>
              </a:spcBef>
              <a:spcAft>
                <a:spcPts val="0"/>
              </a:spcAft>
              <a:buClr>
                <a:schemeClr val="lt2"/>
              </a:buClr>
              <a:buSzPts val="4800"/>
              <a:buNone/>
              <a:defRPr sz="4800">
                <a:solidFill>
                  <a:schemeClr val="lt2"/>
                </a:solidFill>
              </a:defRPr>
            </a:lvl3pPr>
            <a:lvl4pPr lvl="3" algn="ctr" rtl="0">
              <a:spcBef>
                <a:spcPts val="0"/>
              </a:spcBef>
              <a:spcAft>
                <a:spcPts val="0"/>
              </a:spcAft>
              <a:buClr>
                <a:schemeClr val="lt2"/>
              </a:buClr>
              <a:buSzPts val="4800"/>
              <a:buNone/>
              <a:defRPr sz="4800">
                <a:solidFill>
                  <a:schemeClr val="lt2"/>
                </a:solidFill>
              </a:defRPr>
            </a:lvl4pPr>
            <a:lvl5pPr lvl="4" algn="ctr" rtl="0">
              <a:spcBef>
                <a:spcPts val="0"/>
              </a:spcBef>
              <a:spcAft>
                <a:spcPts val="0"/>
              </a:spcAft>
              <a:buClr>
                <a:schemeClr val="lt2"/>
              </a:buClr>
              <a:buSzPts val="4800"/>
              <a:buNone/>
              <a:defRPr sz="4800">
                <a:solidFill>
                  <a:schemeClr val="lt2"/>
                </a:solidFill>
              </a:defRPr>
            </a:lvl5pPr>
            <a:lvl6pPr lvl="5" algn="ctr" rtl="0">
              <a:spcBef>
                <a:spcPts val="0"/>
              </a:spcBef>
              <a:spcAft>
                <a:spcPts val="0"/>
              </a:spcAft>
              <a:buClr>
                <a:schemeClr val="lt2"/>
              </a:buClr>
              <a:buSzPts val="4800"/>
              <a:buNone/>
              <a:defRPr sz="4800">
                <a:solidFill>
                  <a:schemeClr val="lt2"/>
                </a:solidFill>
              </a:defRPr>
            </a:lvl6pPr>
            <a:lvl7pPr lvl="6" algn="ctr" rtl="0">
              <a:spcBef>
                <a:spcPts val="0"/>
              </a:spcBef>
              <a:spcAft>
                <a:spcPts val="0"/>
              </a:spcAft>
              <a:buClr>
                <a:schemeClr val="lt2"/>
              </a:buClr>
              <a:buSzPts val="4800"/>
              <a:buNone/>
              <a:defRPr sz="4800">
                <a:solidFill>
                  <a:schemeClr val="lt2"/>
                </a:solidFill>
              </a:defRPr>
            </a:lvl7pPr>
            <a:lvl8pPr lvl="7" algn="ctr" rtl="0">
              <a:spcBef>
                <a:spcPts val="0"/>
              </a:spcBef>
              <a:spcAft>
                <a:spcPts val="0"/>
              </a:spcAft>
              <a:buClr>
                <a:schemeClr val="lt2"/>
              </a:buClr>
              <a:buSzPts val="4800"/>
              <a:buNone/>
              <a:defRPr sz="4800">
                <a:solidFill>
                  <a:schemeClr val="lt2"/>
                </a:solidFill>
              </a:defRPr>
            </a:lvl8pPr>
            <a:lvl9pPr lvl="8" algn="ctr" rtl="0">
              <a:spcBef>
                <a:spcPts val="0"/>
              </a:spcBef>
              <a:spcAft>
                <a:spcPts val="0"/>
              </a:spcAft>
              <a:buClr>
                <a:schemeClr val="lt2"/>
              </a:buClr>
              <a:buSzPts val="4800"/>
              <a:buNone/>
              <a:defRPr sz="4800">
                <a:solidFill>
                  <a:schemeClr val="lt2"/>
                </a:solidFill>
              </a:defRPr>
            </a:lvl9pPr>
          </a:lstStyle>
          <a:p>
            <a:r>
              <a:t>xx%</a:t>
            </a:r>
          </a:p>
        </p:txBody>
      </p:sp>
      <p:sp>
        <p:nvSpPr>
          <p:cNvPr id="57" name="Google Shape;57;p14"/>
          <p:cNvSpPr txBox="1">
            <a:spLocks noGrp="1"/>
          </p:cNvSpPr>
          <p:nvPr>
            <p:ph type="title" idx="8" hasCustomPrompt="1"/>
          </p:nvPr>
        </p:nvSpPr>
        <p:spPr>
          <a:xfrm>
            <a:off x="8038067" y="2360933"/>
            <a:ext cx="2756100" cy="965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2"/>
              </a:buClr>
              <a:buSzPts val="4800"/>
              <a:buNone/>
              <a:defRPr sz="4800">
                <a:solidFill>
                  <a:schemeClr val="lt2"/>
                </a:solidFill>
              </a:defRPr>
            </a:lvl1pPr>
            <a:lvl2pPr lvl="1" algn="ctr" rtl="0">
              <a:spcBef>
                <a:spcPts val="0"/>
              </a:spcBef>
              <a:spcAft>
                <a:spcPts val="0"/>
              </a:spcAft>
              <a:buClr>
                <a:schemeClr val="lt2"/>
              </a:buClr>
              <a:buSzPts val="4800"/>
              <a:buNone/>
              <a:defRPr sz="4800">
                <a:solidFill>
                  <a:schemeClr val="lt2"/>
                </a:solidFill>
              </a:defRPr>
            </a:lvl2pPr>
            <a:lvl3pPr lvl="2" algn="ctr" rtl="0">
              <a:spcBef>
                <a:spcPts val="0"/>
              </a:spcBef>
              <a:spcAft>
                <a:spcPts val="0"/>
              </a:spcAft>
              <a:buClr>
                <a:schemeClr val="lt2"/>
              </a:buClr>
              <a:buSzPts val="4800"/>
              <a:buNone/>
              <a:defRPr sz="4800">
                <a:solidFill>
                  <a:schemeClr val="lt2"/>
                </a:solidFill>
              </a:defRPr>
            </a:lvl3pPr>
            <a:lvl4pPr lvl="3" algn="ctr" rtl="0">
              <a:spcBef>
                <a:spcPts val="0"/>
              </a:spcBef>
              <a:spcAft>
                <a:spcPts val="0"/>
              </a:spcAft>
              <a:buClr>
                <a:schemeClr val="lt2"/>
              </a:buClr>
              <a:buSzPts val="4800"/>
              <a:buNone/>
              <a:defRPr sz="4800">
                <a:solidFill>
                  <a:schemeClr val="lt2"/>
                </a:solidFill>
              </a:defRPr>
            </a:lvl4pPr>
            <a:lvl5pPr lvl="4" algn="ctr" rtl="0">
              <a:spcBef>
                <a:spcPts val="0"/>
              </a:spcBef>
              <a:spcAft>
                <a:spcPts val="0"/>
              </a:spcAft>
              <a:buClr>
                <a:schemeClr val="lt2"/>
              </a:buClr>
              <a:buSzPts val="4800"/>
              <a:buNone/>
              <a:defRPr sz="4800">
                <a:solidFill>
                  <a:schemeClr val="lt2"/>
                </a:solidFill>
              </a:defRPr>
            </a:lvl5pPr>
            <a:lvl6pPr lvl="5" algn="ctr" rtl="0">
              <a:spcBef>
                <a:spcPts val="0"/>
              </a:spcBef>
              <a:spcAft>
                <a:spcPts val="0"/>
              </a:spcAft>
              <a:buClr>
                <a:schemeClr val="lt2"/>
              </a:buClr>
              <a:buSzPts val="4800"/>
              <a:buNone/>
              <a:defRPr sz="4800">
                <a:solidFill>
                  <a:schemeClr val="lt2"/>
                </a:solidFill>
              </a:defRPr>
            </a:lvl6pPr>
            <a:lvl7pPr lvl="6" algn="ctr" rtl="0">
              <a:spcBef>
                <a:spcPts val="0"/>
              </a:spcBef>
              <a:spcAft>
                <a:spcPts val="0"/>
              </a:spcAft>
              <a:buClr>
                <a:schemeClr val="lt2"/>
              </a:buClr>
              <a:buSzPts val="4800"/>
              <a:buNone/>
              <a:defRPr sz="4800">
                <a:solidFill>
                  <a:schemeClr val="lt2"/>
                </a:solidFill>
              </a:defRPr>
            </a:lvl7pPr>
            <a:lvl8pPr lvl="7" algn="ctr" rtl="0">
              <a:spcBef>
                <a:spcPts val="0"/>
              </a:spcBef>
              <a:spcAft>
                <a:spcPts val="0"/>
              </a:spcAft>
              <a:buClr>
                <a:schemeClr val="lt2"/>
              </a:buClr>
              <a:buSzPts val="4800"/>
              <a:buNone/>
              <a:defRPr sz="4800">
                <a:solidFill>
                  <a:schemeClr val="lt2"/>
                </a:solidFill>
              </a:defRPr>
            </a:lvl8pPr>
            <a:lvl9pPr lvl="8" algn="ctr" rtl="0">
              <a:spcBef>
                <a:spcPts val="0"/>
              </a:spcBef>
              <a:spcAft>
                <a:spcPts val="0"/>
              </a:spcAft>
              <a:buClr>
                <a:schemeClr val="lt2"/>
              </a:buClr>
              <a:buSzPts val="4800"/>
              <a:buNone/>
              <a:defRPr sz="4800">
                <a:solidFill>
                  <a:schemeClr val="lt2"/>
                </a:solidFill>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7"/>
          <p:cNvSpPr txBox="1">
            <a:spLocks noGrp="1"/>
          </p:cNvSpPr>
          <p:nvPr>
            <p:ph type="title"/>
          </p:nvPr>
        </p:nvSpPr>
        <p:spPr>
          <a:xfrm>
            <a:off x="2583117" y="3284233"/>
            <a:ext cx="31869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66" name="Google Shape;66;p17"/>
          <p:cNvSpPr txBox="1">
            <a:spLocks noGrp="1"/>
          </p:cNvSpPr>
          <p:nvPr>
            <p:ph type="subTitle" idx="1"/>
          </p:nvPr>
        </p:nvSpPr>
        <p:spPr>
          <a:xfrm>
            <a:off x="2583117" y="4197433"/>
            <a:ext cx="31869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67" name="Google Shape;67;p17"/>
          <p:cNvSpPr txBox="1">
            <a:spLocks noGrp="1"/>
          </p:cNvSpPr>
          <p:nvPr>
            <p:ph type="title" idx="2"/>
          </p:nvPr>
        </p:nvSpPr>
        <p:spPr>
          <a:xfrm>
            <a:off x="6422083" y="3284233"/>
            <a:ext cx="31869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68" name="Google Shape;68;p17"/>
          <p:cNvSpPr txBox="1">
            <a:spLocks noGrp="1"/>
          </p:cNvSpPr>
          <p:nvPr>
            <p:ph type="subTitle" idx="3"/>
          </p:nvPr>
        </p:nvSpPr>
        <p:spPr>
          <a:xfrm>
            <a:off x="6422083" y="4197433"/>
            <a:ext cx="31869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69" name="Google Shape;69;p17"/>
          <p:cNvSpPr txBox="1">
            <a:spLocks noGrp="1"/>
          </p:cNvSpPr>
          <p:nvPr>
            <p:ph type="title" idx="4"/>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4717996" y="3690633"/>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72" name="Google Shape;72;p18"/>
          <p:cNvSpPr txBox="1">
            <a:spLocks noGrp="1"/>
          </p:cNvSpPr>
          <p:nvPr>
            <p:ph type="subTitle" idx="1"/>
          </p:nvPr>
        </p:nvSpPr>
        <p:spPr>
          <a:xfrm>
            <a:off x="4717996" y="4603833"/>
            <a:ext cx="27561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73" name="Google Shape;73;p18"/>
          <p:cNvSpPr txBox="1">
            <a:spLocks noGrp="1"/>
          </p:cNvSpPr>
          <p:nvPr>
            <p:ph type="title" idx="2"/>
          </p:nvPr>
        </p:nvSpPr>
        <p:spPr>
          <a:xfrm>
            <a:off x="8038071" y="3690633"/>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74" name="Google Shape;74;p18"/>
          <p:cNvSpPr txBox="1">
            <a:spLocks noGrp="1"/>
          </p:cNvSpPr>
          <p:nvPr>
            <p:ph type="subTitle" idx="3"/>
          </p:nvPr>
        </p:nvSpPr>
        <p:spPr>
          <a:xfrm>
            <a:off x="8038071" y="4603833"/>
            <a:ext cx="27561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75" name="Google Shape;75;p18"/>
          <p:cNvSpPr txBox="1">
            <a:spLocks noGrp="1"/>
          </p:cNvSpPr>
          <p:nvPr>
            <p:ph type="title" idx="4"/>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76" name="Google Shape;76;p18"/>
          <p:cNvSpPr txBox="1">
            <a:spLocks noGrp="1"/>
          </p:cNvSpPr>
          <p:nvPr>
            <p:ph type="title" idx="5"/>
          </p:nvPr>
        </p:nvSpPr>
        <p:spPr>
          <a:xfrm>
            <a:off x="1397929" y="3690633"/>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77" name="Google Shape;77;p18"/>
          <p:cNvSpPr txBox="1">
            <a:spLocks noGrp="1"/>
          </p:cNvSpPr>
          <p:nvPr>
            <p:ph type="subTitle" idx="6"/>
          </p:nvPr>
        </p:nvSpPr>
        <p:spPr>
          <a:xfrm>
            <a:off x="1397929" y="4603833"/>
            <a:ext cx="27561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9"/>
          <p:cNvSpPr txBox="1">
            <a:spLocks noGrp="1"/>
          </p:cNvSpPr>
          <p:nvPr>
            <p:ph type="ctrTitle"/>
          </p:nvPr>
        </p:nvSpPr>
        <p:spPr>
          <a:xfrm>
            <a:off x="1698000" y="1825333"/>
            <a:ext cx="8796000" cy="2813100"/>
          </a:xfrm>
          <a:prstGeom prst="rect">
            <a:avLst/>
          </a:prstGeom>
        </p:spPr>
        <p:txBody>
          <a:bodyPr spcFirstLastPara="1" wrap="square" lIns="121900" tIns="121900" rIns="121900" bIns="121900" anchor="t"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4800"/>
              <a:buNone/>
              <a:defRPr sz="4800" b="1">
                <a:solidFill>
                  <a:schemeClr val="lt1"/>
                </a:solidFill>
              </a:defRPr>
            </a:lvl2pPr>
            <a:lvl3pPr lvl="2" algn="ctr" rtl="0">
              <a:spcBef>
                <a:spcPts val="0"/>
              </a:spcBef>
              <a:spcAft>
                <a:spcPts val="0"/>
              </a:spcAft>
              <a:buClr>
                <a:schemeClr val="lt1"/>
              </a:buClr>
              <a:buSzPts val="4800"/>
              <a:buNone/>
              <a:defRPr sz="4800" b="1">
                <a:solidFill>
                  <a:schemeClr val="lt1"/>
                </a:solidFill>
              </a:defRPr>
            </a:lvl3pPr>
            <a:lvl4pPr lvl="3" algn="ctr" rtl="0">
              <a:spcBef>
                <a:spcPts val="0"/>
              </a:spcBef>
              <a:spcAft>
                <a:spcPts val="0"/>
              </a:spcAft>
              <a:buClr>
                <a:schemeClr val="lt1"/>
              </a:buClr>
              <a:buSzPts val="4800"/>
              <a:buNone/>
              <a:defRPr sz="4800" b="1">
                <a:solidFill>
                  <a:schemeClr val="lt1"/>
                </a:solidFill>
              </a:defRPr>
            </a:lvl4pPr>
            <a:lvl5pPr lvl="4" algn="ctr" rtl="0">
              <a:spcBef>
                <a:spcPts val="0"/>
              </a:spcBef>
              <a:spcAft>
                <a:spcPts val="0"/>
              </a:spcAft>
              <a:buClr>
                <a:schemeClr val="lt1"/>
              </a:buClr>
              <a:buSzPts val="4800"/>
              <a:buNone/>
              <a:defRPr sz="4800" b="1">
                <a:solidFill>
                  <a:schemeClr val="lt1"/>
                </a:solidFill>
              </a:defRPr>
            </a:lvl5pPr>
            <a:lvl6pPr lvl="5" algn="ctr" rtl="0">
              <a:spcBef>
                <a:spcPts val="0"/>
              </a:spcBef>
              <a:spcAft>
                <a:spcPts val="0"/>
              </a:spcAft>
              <a:buClr>
                <a:schemeClr val="lt1"/>
              </a:buClr>
              <a:buSzPts val="4800"/>
              <a:buNone/>
              <a:defRPr sz="4800" b="1">
                <a:solidFill>
                  <a:schemeClr val="lt1"/>
                </a:solidFill>
              </a:defRPr>
            </a:lvl6pPr>
            <a:lvl7pPr lvl="6" algn="ctr" rtl="0">
              <a:spcBef>
                <a:spcPts val="0"/>
              </a:spcBef>
              <a:spcAft>
                <a:spcPts val="0"/>
              </a:spcAft>
              <a:buClr>
                <a:schemeClr val="lt1"/>
              </a:buClr>
              <a:buSzPts val="4800"/>
              <a:buNone/>
              <a:defRPr sz="4800" b="1">
                <a:solidFill>
                  <a:schemeClr val="lt1"/>
                </a:solidFill>
              </a:defRPr>
            </a:lvl7pPr>
            <a:lvl8pPr lvl="7" algn="ctr" rtl="0">
              <a:spcBef>
                <a:spcPts val="0"/>
              </a:spcBef>
              <a:spcAft>
                <a:spcPts val="0"/>
              </a:spcAft>
              <a:buClr>
                <a:schemeClr val="lt1"/>
              </a:buClr>
              <a:buSzPts val="4800"/>
              <a:buNone/>
              <a:defRPr sz="4800" b="1">
                <a:solidFill>
                  <a:schemeClr val="lt1"/>
                </a:solidFill>
              </a:defRPr>
            </a:lvl8pPr>
            <a:lvl9pPr lvl="8" algn="ctr" rtl="0">
              <a:spcBef>
                <a:spcPts val="0"/>
              </a:spcBef>
              <a:spcAft>
                <a:spcPts val="0"/>
              </a:spcAft>
              <a:buClr>
                <a:schemeClr val="lt1"/>
              </a:buClr>
              <a:buSzPts val="4800"/>
              <a:buNone/>
              <a:defRPr sz="4800" b="1">
                <a:solidFill>
                  <a:schemeClr val="lt1"/>
                </a:solidFill>
              </a:defRPr>
            </a:lvl9pPr>
          </a:lstStyle>
          <a:p>
            <a:endParaRPr/>
          </a:p>
        </p:txBody>
      </p:sp>
      <p:sp>
        <p:nvSpPr>
          <p:cNvPr id="80" name="Google Shape;80;p19"/>
          <p:cNvSpPr txBox="1">
            <a:spLocks noGrp="1"/>
          </p:cNvSpPr>
          <p:nvPr>
            <p:ph type="subTitle" idx="1"/>
          </p:nvPr>
        </p:nvSpPr>
        <p:spPr>
          <a:xfrm>
            <a:off x="3309200" y="3359367"/>
            <a:ext cx="5573700" cy="6195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accent1"/>
              </a:buClr>
              <a:buSzPts val="1900"/>
              <a:buNone/>
              <a:defRPr sz="1900">
                <a:solidFill>
                  <a:schemeClr val="accent1"/>
                </a:solidFill>
              </a:defRPr>
            </a:lvl1pPr>
            <a:lvl2pPr lvl="1" algn="ctr" rtl="0">
              <a:lnSpc>
                <a:spcPct val="100000"/>
              </a:lnSpc>
              <a:spcBef>
                <a:spcPts val="0"/>
              </a:spcBef>
              <a:spcAft>
                <a:spcPts val="0"/>
              </a:spcAft>
              <a:buClr>
                <a:schemeClr val="accent1"/>
              </a:buClr>
              <a:buSzPts val="2400"/>
              <a:buNone/>
              <a:defRPr sz="2400">
                <a:solidFill>
                  <a:schemeClr val="accent1"/>
                </a:solidFill>
              </a:defRPr>
            </a:lvl2pPr>
            <a:lvl3pPr lvl="2" algn="ctr" rtl="0">
              <a:lnSpc>
                <a:spcPct val="100000"/>
              </a:lnSpc>
              <a:spcBef>
                <a:spcPts val="0"/>
              </a:spcBef>
              <a:spcAft>
                <a:spcPts val="0"/>
              </a:spcAft>
              <a:buClr>
                <a:schemeClr val="accent1"/>
              </a:buClr>
              <a:buSzPts val="2400"/>
              <a:buNone/>
              <a:defRPr sz="2400">
                <a:solidFill>
                  <a:schemeClr val="accent1"/>
                </a:solidFill>
              </a:defRPr>
            </a:lvl3pPr>
            <a:lvl4pPr lvl="3" algn="ctr" rtl="0">
              <a:lnSpc>
                <a:spcPct val="100000"/>
              </a:lnSpc>
              <a:spcBef>
                <a:spcPts val="0"/>
              </a:spcBef>
              <a:spcAft>
                <a:spcPts val="0"/>
              </a:spcAft>
              <a:buClr>
                <a:schemeClr val="accent1"/>
              </a:buClr>
              <a:buSzPts val="2400"/>
              <a:buNone/>
              <a:defRPr sz="2400">
                <a:solidFill>
                  <a:schemeClr val="accent1"/>
                </a:solidFill>
              </a:defRPr>
            </a:lvl4pPr>
            <a:lvl5pPr lvl="4" algn="ctr" rtl="0">
              <a:lnSpc>
                <a:spcPct val="100000"/>
              </a:lnSpc>
              <a:spcBef>
                <a:spcPts val="0"/>
              </a:spcBef>
              <a:spcAft>
                <a:spcPts val="0"/>
              </a:spcAft>
              <a:buClr>
                <a:schemeClr val="accent1"/>
              </a:buClr>
              <a:buSzPts val="2400"/>
              <a:buNone/>
              <a:defRPr sz="2400">
                <a:solidFill>
                  <a:schemeClr val="accent1"/>
                </a:solidFill>
              </a:defRPr>
            </a:lvl5pPr>
            <a:lvl6pPr lvl="5" algn="ctr" rtl="0">
              <a:lnSpc>
                <a:spcPct val="100000"/>
              </a:lnSpc>
              <a:spcBef>
                <a:spcPts val="0"/>
              </a:spcBef>
              <a:spcAft>
                <a:spcPts val="0"/>
              </a:spcAft>
              <a:buClr>
                <a:schemeClr val="accent1"/>
              </a:buClr>
              <a:buSzPts val="2400"/>
              <a:buNone/>
              <a:defRPr sz="2400">
                <a:solidFill>
                  <a:schemeClr val="accent1"/>
                </a:solidFill>
              </a:defRPr>
            </a:lvl6pPr>
            <a:lvl7pPr lvl="6" algn="ctr" rtl="0">
              <a:lnSpc>
                <a:spcPct val="100000"/>
              </a:lnSpc>
              <a:spcBef>
                <a:spcPts val="0"/>
              </a:spcBef>
              <a:spcAft>
                <a:spcPts val="0"/>
              </a:spcAft>
              <a:buClr>
                <a:schemeClr val="accent1"/>
              </a:buClr>
              <a:buSzPts val="2400"/>
              <a:buNone/>
              <a:defRPr sz="2400">
                <a:solidFill>
                  <a:schemeClr val="accent1"/>
                </a:solidFill>
              </a:defRPr>
            </a:lvl7pPr>
            <a:lvl8pPr lvl="7" algn="ctr" rtl="0">
              <a:lnSpc>
                <a:spcPct val="100000"/>
              </a:lnSpc>
              <a:spcBef>
                <a:spcPts val="0"/>
              </a:spcBef>
              <a:spcAft>
                <a:spcPts val="0"/>
              </a:spcAft>
              <a:buClr>
                <a:schemeClr val="accent1"/>
              </a:buClr>
              <a:buSzPts val="2400"/>
              <a:buNone/>
              <a:defRPr sz="2400">
                <a:solidFill>
                  <a:schemeClr val="accent1"/>
                </a:solidFill>
              </a:defRPr>
            </a:lvl8pPr>
            <a:lvl9pPr lvl="8" algn="ctr" rtl="0">
              <a:lnSpc>
                <a:spcPct val="100000"/>
              </a:lnSpc>
              <a:spcBef>
                <a:spcPts val="0"/>
              </a:spcBef>
              <a:spcAft>
                <a:spcPts val="0"/>
              </a:spcAft>
              <a:buClr>
                <a:schemeClr val="accent1"/>
              </a:buClr>
              <a:buSzPts val="2400"/>
              <a:buNone/>
              <a:defRPr sz="2400">
                <a:solidFill>
                  <a:schemeClr val="accen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Design">
  <p:cSld name="CAPTION_ONLY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0"/>
          <p:cNvSpPr txBox="1">
            <a:spLocks noGrp="1"/>
          </p:cNvSpPr>
          <p:nvPr>
            <p:ph type="title"/>
          </p:nvPr>
        </p:nvSpPr>
        <p:spPr>
          <a:xfrm>
            <a:off x="1251333" y="593367"/>
            <a:ext cx="62697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1"/>
          <p:cNvSpPr txBox="1">
            <a:spLocks noGrp="1"/>
          </p:cNvSpPr>
          <p:nvPr>
            <p:ph type="title"/>
          </p:nvPr>
        </p:nvSpPr>
        <p:spPr>
          <a:xfrm>
            <a:off x="1251333" y="593367"/>
            <a:ext cx="62697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2"/>
          <p:cNvSpPr txBox="1">
            <a:spLocks noGrp="1"/>
          </p:cNvSpPr>
          <p:nvPr>
            <p:ph type="title"/>
          </p:nvPr>
        </p:nvSpPr>
        <p:spPr>
          <a:xfrm>
            <a:off x="1251333" y="593367"/>
            <a:ext cx="62697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23"/>
          <p:cNvSpPr txBox="1">
            <a:spLocks noGrp="1"/>
          </p:cNvSpPr>
          <p:nvPr>
            <p:ph type="title"/>
          </p:nvPr>
        </p:nvSpPr>
        <p:spPr>
          <a:xfrm>
            <a:off x="1251333" y="593367"/>
            <a:ext cx="62697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bg>
      <p:bgPr>
        <a:blipFill>
          <a:blip r:embed="rId2">
            <a:alphaModFix/>
          </a:blip>
          <a:stretch>
            <a:fillRect/>
          </a:stretch>
        </a:blipFill>
        <a:effectLst/>
      </p:bgPr>
    </p:bg>
    <p:spTree>
      <p:nvGrpSpPr>
        <p:cNvPr id="1" name="Shape 89"/>
        <p:cNvGrpSpPr/>
        <p:nvPr/>
      </p:nvGrpSpPr>
      <p:grpSpPr>
        <a:xfrm>
          <a:off x="0" y="0"/>
          <a:ext cx="0" cy="0"/>
          <a:chOff x="0" y="0"/>
          <a:chExt cx="0" cy="0"/>
        </a:xfrm>
      </p:grpSpPr>
      <p:sp>
        <p:nvSpPr>
          <p:cNvPr id="90" name="Google Shape;90;p24"/>
          <p:cNvSpPr txBox="1">
            <a:spLocks noGrp="1"/>
          </p:cNvSpPr>
          <p:nvPr>
            <p:ph type="title"/>
          </p:nvPr>
        </p:nvSpPr>
        <p:spPr>
          <a:xfrm>
            <a:off x="1251333" y="593367"/>
            <a:ext cx="6619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91" name="Google Shape;91;p24"/>
          <p:cNvSpPr txBox="1">
            <a:spLocks noGrp="1"/>
          </p:cNvSpPr>
          <p:nvPr>
            <p:ph type="body" idx="1"/>
          </p:nvPr>
        </p:nvSpPr>
        <p:spPr>
          <a:xfrm>
            <a:off x="1422988" y="3535700"/>
            <a:ext cx="4345200" cy="2394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13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
        <p:nvSpPr>
          <p:cNvPr id="92" name="Google Shape;92;p24"/>
          <p:cNvSpPr txBox="1">
            <a:spLocks noGrp="1"/>
          </p:cNvSpPr>
          <p:nvPr>
            <p:ph type="body" idx="2"/>
          </p:nvPr>
        </p:nvSpPr>
        <p:spPr>
          <a:xfrm>
            <a:off x="6231803" y="3535700"/>
            <a:ext cx="4345200" cy="2394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13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
        <p:nvSpPr>
          <p:cNvPr id="93" name="Google Shape;93;p24"/>
          <p:cNvSpPr txBox="1">
            <a:spLocks noGrp="1"/>
          </p:cNvSpPr>
          <p:nvPr>
            <p:ph type="title" idx="3"/>
          </p:nvPr>
        </p:nvSpPr>
        <p:spPr>
          <a:xfrm>
            <a:off x="1617999" y="2606833"/>
            <a:ext cx="4345200" cy="731100"/>
          </a:xfrm>
          <a:prstGeom prst="rect">
            <a:avLst/>
          </a:prstGeom>
        </p:spPr>
        <p:txBody>
          <a:bodyPr spcFirstLastPara="1" wrap="square" lIns="121900" tIns="121900" rIns="121900" bIns="121900" anchor="b"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5600"/>
              <a:buNone/>
              <a:defRPr sz="5600">
                <a:solidFill>
                  <a:schemeClr val="lt1"/>
                </a:solidFill>
              </a:defRPr>
            </a:lvl2pPr>
            <a:lvl3pPr lvl="2" rtl="0">
              <a:spcBef>
                <a:spcPts val="0"/>
              </a:spcBef>
              <a:spcAft>
                <a:spcPts val="0"/>
              </a:spcAft>
              <a:buClr>
                <a:schemeClr val="lt1"/>
              </a:buClr>
              <a:buSzPts val="5600"/>
              <a:buNone/>
              <a:defRPr sz="5600">
                <a:solidFill>
                  <a:schemeClr val="lt1"/>
                </a:solidFill>
              </a:defRPr>
            </a:lvl3pPr>
            <a:lvl4pPr lvl="3" rtl="0">
              <a:spcBef>
                <a:spcPts val="0"/>
              </a:spcBef>
              <a:spcAft>
                <a:spcPts val="0"/>
              </a:spcAft>
              <a:buClr>
                <a:schemeClr val="lt1"/>
              </a:buClr>
              <a:buSzPts val="5600"/>
              <a:buNone/>
              <a:defRPr sz="5600">
                <a:solidFill>
                  <a:schemeClr val="lt1"/>
                </a:solidFill>
              </a:defRPr>
            </a:lvl4pPr>
            <a:lvl5pPr lvl="4" rtl="0">
              <a:spcBef>
                <a:spcPts val="0"/>
              </a:spcBef>
              <a:spcAft>
                <a:spcPts val="0"/>
              </a:spcAft>
              <a:buClr>
                <a:schemeClr val="lt1"/>
              </a:buClr>
              <a:buSzPts val="5600"/>
              <a:buNone/>
              <a:defRPr sz="5600">
                <a:solidFill>
                  <a:schemeClr val="lt1"/>
                </a:solidFill>
              </a:defRPr>
            </a:lvl5pPr>
            <a:lvl6pPr lvl="5" rtl="0">
              <a:spcBef>
                <a:spcPts val="0"/>
              </a:spcBef>
              <a:spcAft>
                <a:spcPts val="0"/>
              </a:spcAft>
              <a:buClr>
                <a:schemeClr val="lt1"/>
              </a:buClr>
              <a:buSzPts val="5600"/>
              <a:buNone/>
              <a:defRPr sz="5600">
                <a:solidFill>
                  <a:schemeClr val="lt1"/>
                </a:solidFill>
              </a:defRPr>
            </a:lvl6pPr>
            <a:lvl7pPr lvl="6" rtl="0">
              <a:spcBef>
                <a:spcPts val="0"/>
              </a:spcBef>
              <a:spcAft>
                <a:spcPts val="0"/>
              </a:spcAft>
              <a:buClr>
                <a:schemeClr val="lt1"/>
              </a:buClr>
              <a:buSzPts val="5600"/>
              <a:buNone/>
              <a:defRPr sz="5600">
                <a:solidFill>
                  <a:schemeClr val="lt1"/>
                </a:solidFill>
              </a:defRPr>
            </a:lvl7pPr>
            <a:lvl8pPr lvl="7" rtl="0">
              <a:spcBef>
                <a:spcPts val="0"/>
              </a:spcBef>
              <a:spcAft>
                <a:spcPts val="0"/>
              </a:spcAft>
              <a:buClr>
                <a:schemeClr val="lt1"/>
              </a:buClr>
              <a:buSzPts val="5600"/>
              <a:buNone/>
              <a:defRPr sz="5600">
                <a:solidFill>
                  <a:schemeClr val="lt1"/>
                </a:solidFill>
              </a:defRPr>
            </a:lvl8pPr>
            <a:lvl9pPr lvl="8" rtl="0">
              <a:spcBef>
                <a:spcPts val="0"/>
              </a:spcBef>
              <a:spcAft>
                <a:spcPts val="0"/>
              </a:spcAft>
              <a:buClr>
                <a:schemeClr val="lt1"/>
              </a:buClr>
              <a:buSzPts val="5600"/>
              <a:buNone/>
              <a:defRPr sz="5600">
                <a:solidFill>
                  <a:schemeClr val="lt1"/>
                </a:solidFill>
              </a:defRPr>
            </a:lvl9pPr>
          </a:lstStyle>
          <a:p>
            <a:endParaRPr/>
          </a:p>
        </p:txBody>
      </p:sp>
      <p:sp>
        <p:nvSpPr>
          <p:cNvPr id="94" name="Google Shape;94;p24"/>
          <p:cNvSpPr txBox="1">
            <a:spLocks noGrp="1"/>
          </p:cNvSpPr>
          <p:nvPr>
            <p:ph type="title" idx="4"/>
          </p:nvPr>
        </p:nvSpPr>
        <p:spPr>
          <a:xfrm>
            <a:off x="6426799" y="2606833"/>
            <a:ext cx="4345200" cy="731100"/>
          </a:xfrm>
          <a:prstGeom prst="rect">
            <a:avLst/>
          </a:prstGeom>
        </p:spPr>
        <p:txBody>
          <a:bodyPr spcFirstLastPara="1" wrap="square" lIns="121900" tIns="121900" rIns="121900" bIns="121900" anchor="b"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5600"/>
              <a:buNone/>
              <a:defRPr sz="5600">
                <a:solidFill>
                  <a:schemeClr val="lt1"/>
                </a:solidFill>
              </a:defRPr>
            </a:lvl2pPr>
            <a:lvl3pPr lvl="2" rtl="0">
              <a:spcBef>
                <a:spcPts val="0"/>
              </a:spcBef>
              <a:spcAft>
                <a:spcPts val="0"/>
              </a:spcAft>
              <a:buClr>
                <a:schemeClr val="lt1"/>
              </a:buClr>
              <a:buSzPts val="5600"/>
              <a:buNone/>
              <a:defRPr sz="5600">
                <a:solidFill>
                  <a:schemeClr val="lt1"/>
                </a:solidFill>
              </a:defRPr>
            </a:lvl3pPr>
            <a:lvl4pPr lvl="3" rtl="0">
              <a:spcBef>
                <a:spcPts val="0"/>
              </a:spcBef>
              <a:spcAft>
                <a:spcPts val="0"/>
              </a:spcAft>
              <a:buClr>
                <a:schemeClr val="lt1"/>
              </a:buClr>
              <a:buSzPts val="5600"/>
              <a:buNone/>
              <a:defRPr sz="5600">
                <a:solidFill>
                  <a:schemeClr val="lt1"/>
                </a:solidFill>
              </a:defRPr>
            </a:lvl4pPr>
            <a:lvl5pPr lvl="4" rtl="0">
              <a:spcBef>
                <a:spcPts val="0"/>
              </a:spcBef>
              <a:spcAft>
                <a:spcPts val="0"/>
              </a:spcAft>
              <a:buClr>
                <a:schemeClr val="lt1"/>
              </a:buClr>
              <a:buSzPts val="5600"/>
              <a:buNone/>
              <a:defRPr sz="5600">
                <a:solidFill>
                  <a:schemeClr val="lt1"/>
                </a:solidFill>
              </a:defRPr>
            </a:lvl5pPr>
            <a:lvl6pPr lvl="5" rtl="0">
              <a:spcBef>
                <a:spcPts val="0"/>
              </a:spcBef>
              <a:spcAft>
                <a:spcPts val="0"/>
              </a:spcAft>
              <a:buClr>
                <a:schemeClr val="lt1"/>
              </a:buClr>
              <a:buSzPts val="5600"/>
              <a:buNone/>
              <a:defRPr sz="5600">
                <a:solidFill>
                  <a:schemeClr val="lt1"/>
                </a:solidFill>
              </a:defRPr>
            </a:lvl6pPr>
            <a:lvl7pPr lvl="6" rtl="0">
              <a:spcBef>
                <a:spcPts val="0"/>
              </a:spcBef>
              <a:spcAft>
                <a:spcPts val="0"/>
              </a:spcAft>
              <a:buClr>
                <a:schemeClr val="lt1"/>
              </a:buClr>
              <a:buSzPts val="5600"/>
              <a:buNone/>
              <a:defRPr sz="5600">
                <a:solidFill>
                  <a:schemeClr val="lt1"/>
                </a:solidFill>
              </a:defRPr>
            </a:lvl7pPr>
            <a:lvl8pPr lvl="7" rtl="0">
              <a:spcBef>
                <a:spcPts val="0"/>
              </a:spcBef>
              <a:spcAft>
                <a:spcPts val="0"/>
              </a:spcAft>
              <a:buClr>
                <a:schemeClr val="lt1"/>
              </a:buClr>
              <a:buSzPts val="5600"/>
              <a:buNone/>
              <a:defRPr sz="5600">
                <a:solidFill>
                  <a:schemeClr val="lt1"/>
                </a:solidFill>
              </a:defRPr>
            </a:lvl8pPr>
            <a:lvl9pPr lvl="8" rtl="0">
              <a:spcBef>
                <a:spcPts val="0"/>
              </a:spcBef>
              <a:spcAft>
                <a:spcPts val="0"/>
              </a:spcAft>
              <a:buClr>
                <a:schemeClr val="lt1"/>
              </a:buClr>
              <a:buSzPts val="5600"/>
              <a:buNone/>
              <a:defRPr sz="56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5016893" y="4237000"/>
            <a:ext cx="4091700" cy="798300"/>
          </a:xfrm>
          <a:prstGeom prst="rect">
            <a:avLst/>
          </a:prstGeom>
        </p:spPr>
        <p:txBody>
          <a:bodyPr spcFirstLastPara="1" wrap="square" lIns="121900" tIns="121900" rIns="121900" bIns="121900" anchor="b"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7" name="Google Shape;17;p3"/>
          <p:cNvSpPr txBox="1">
            <a:spLocks noGrp="1"/>
          </p:cNvSpPr>
          <p:nvPr>
            <p:ph type="title" idx="2" hasCustomPrompt="1"/>
          </p:nvPr>
        </p:nvSpPr>
        <p:spPr>
          <a:xfrm>
            <a:off x="1397693" y="4383333"/>
            <a:ext cx="3217200" cy="1242000"/>
          </a:xfrm>
          <a:prstGeom prst="rect">
            <a:avLst/>
          </a:prstGeom>
          <a:effectLst>
            <a:outerShdw blurRad="114300" dist="28575" dir="6360000" algn="bl" rotWithShape="0">
              <a:schemeClr val="accent1">
                <a:alpha val="50000"/>
              </a:schemeClr>
            </a:outerShdw>
          </a:effectLst>
        </p:spPr>
        <p:txBody>
          <a:bodyPr spcFirstLastPara="1" wrap="square" lIns="121900" tIns="121900" rIns="121900" bIns="121900" anchor="ctr" anchorCtr="0">
            <a:noAutofit/>
          </a:bodyPr>
          <a:lstStyle>
            <a:lvl1pPr lvl="0" algn="r" rtl="0">
              <a:spcBef>
                <a:spcPts val="0"/>
              </a:spcBef>
              <a:spcAft>
                <a:spcPts val="0"/>
              </a:spcAft>
              <a:buClr>
                <a:schemeClr val="lt1"/>
              </a:buClr>
              <a:buSzPts val="8000"/>
              <a:buNone/>
              <a:defRPr sz="8000">
                <a:solidFill>
                  <a:schemeClr val="lt1"/>
                </a:solidFill>
              </a:defRPr>
            </a:lvl1pPr>
            <a:lvl2pPr lvl="1" algn="ctr" rtl="0">
              <a:spcBef>
                <a:spcPts val="0"/>
              </a:spcBef>
              <a:spcAft>
                <a:spcPts val="0"/>
              </a:spcAft>
              <a:buClr>
                <a:schemeClr val="lt1"/>
              </a:buClr>
              <a:buSzPts val="9600"/>
              <a:buNone/>
              <a:defRPr sz="9600">
                <a:solidFill>
                  <a:schemeClr val="lt1"/>
                </a:solidFill>
              </a:defRPr>
            </a:lvl2pPr>
            <a:lvl3pPr lvl="2" algn="ctr" rtl="0">
              <a:spcBef>
                <a:spcPts val="0"/>
              </a:spcBef>
              <a:spcAft>
                <a:spcPts val="0"/>
              </a:spcAft>
              <a:buClr>
                <a:schemeClr val="lt1"/>
              </a:buClr>
              <a:buSzPts val="9600"/>
              <a:buNone/>
              <a:defRPr sz="9600">
                <a:solidFill>
                  <a:schemeClr val="lt1"/>
                </a:solidFill>
              </a:defRPr>
            </a:lvl3pPr>
            <a:lvl4pPr lvl="3" algn="ctr" rtl="0">
              <a:spcBef>
                <a:spcPts val="0"/>
              </a:spcBef>
              <a:spcAft>
                <a:spcPts val="0"/>
              </a:spcAft>
              <a:buClr>
                <a:schemeClr val="lt1"/>
              </a:buClr>
              <a:buSzPts val="9600"/>
              <a:buNone/>
              <a:defRPr sz="9600">
                <a:solidFill>
                  <a:schemeClr val="lt1"/>
                </a:solidFill>
              </a:defRPr>
            </a:lvl4pPr>
            <a:lvl5pPr lvl="4" algn="ctr" rtl="0">
              <a:spcBef>
                <a:spcPts val="0"/>
              </a:spcBef>
              <a:spcAft>
                <a:spcPts val="0"/>
              </a:spcAft>
              <a:buClr>
                <a:schemeClr val="lt1"/>
              </a:buClr>
              <a:buSzPts val="9600"/>
              <a:buNone/>
              <a:defRPr sz="9600">
                <a:solidFill>
                  <a:schemeClr val="lt1"/>
                </a:solidFill>
              </a:defRPr>
            </a:lvl5pPr>
            <a:lvl6pPr lvl="5" algn="ctr" rtl="0">
              <a:spcBef>
                <a:spcPts val="0"/>
              </a:spcBef>
              <a:spcAft>
                <a:spcPts val="0"/>
              </a:spcAft>
              <a:buClr>
                <a:schemeClr val="lt1"/>
              </a:buClr>
              <a:buSzPts val="9600"/>
              <a:buNone/>
              <a:defRPr sz="9600">
                <a:solidFill>
                  <a:schemeClr val="lt1"/>
                </a:solidFill>
              </a:defRPr>
            </a:lvl6pPr>
            <a:lvl7pPr lvl="6" algn="ctr" rtl="0">
              <a:spcBef>
                <a:spcPts val="0"/>
              </a:spcBef>
              <a:spcAft>
                <a:spcPts val="0"/>
              </a:spcAft>
              <a:buClr>
                <a:schemeClr val="lt1"/>
              </a:buClr>
              <a:buSzPts val="9600"/>
              <a:buNone/>
              <a:defRPr sz="9600">
                <a:solidFill>
                  <a:schemeClr val="lt1"/>
                </a:solidFill>
              </a:defRPr>
            </a:lvl7pPr>
            <a:lvl8pPr lvl="7" algn="ctr" rtl="0">
              <a:spcBef>
                <a:spcPts val="0"/>
              </a:spcBef>
              <a:spcAft>
                <a:spcPts val="0"/>
              </a:spcAft>
              <a:buClr>
                <a:schemeClr val="lt1"/>
              </a:buClr>
              <a:buSzPts val="9600"/>
              <a:buNone/>
              <a:defRPr sz="9600">
                <a:solidFill>
                  <a:schemeClr val="lt1"/>
                </a:solidFill>
              </a:defRPr>
            </a:lvl8pPr>
            <a:lvl9pPr lvl="8" algn="ctr" rtl="0">
              <a:spcBef>
                <a:spcPts val="0"/>
              </a:spcBef>
              <a:spcAft>
                <a:spcPts val="0"/>
              </a:spcAft>
              <a:buClr>
                <a:schemeClr val="lt1"/>
              </a:buClr>
              <a:buSzPts val="9600"/>
              <a:buNone/>
              <a:defRPr sz="9600">
                <a:solidFill>
                  <a:schemeClr val="lt1"/>
                </a:solidFill>
              </a:defRPr>
            </a:lvl9pPr>
          </a:lstStyle>
          <a:p>
            <a:r>
              <a:t>xx%</a:t>
            </a:r>
          </a:p>
        </p:txBody>
      </p:sp>
      <p:sp>
        <p:nvSpPr>
          <p:cNvPr id="18" name="Google Shape;18;p3"/>
          <p:cNvSpPr txBox="1">
            <a:spLocks noGrp="1"/>
          </p:cNvSpPr>
          <p:nvPr>
            <p:ph type="subTitle" idx="1"/>
          </p:nvPr>
        </p:nvSpPr>
        <p:spPr>
          <a:xfrm>
            <a:off x="5016893" y="4960867"/>
            <a:ext cx="4091700" cy="6195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accent1"/>
              </a:buClr>
              <a:buSzPts val="1900"/>
              <a:buNone/>
              <a:defRPr sz="1900">
                <a:solidFill>
                  <a:schemeClr val="accent1"/>
                </a:solidFill>
              </a:defRPr>
            </a:lvl1pPr>
            <a:lvl2pPr lvl="1" rtl="0">
              <a:lnSpc>
                <a:spcPct val="100000"/>
              </a:lnSpc>
              <a:spcBef>
                <a:spcPts val="0"/>
              </a:spcBef>
              <a:spcAft>
                <a:spcPts val="0"/>
              </a:spcAft>
              <a:buClr>
                <a:schemeClr val="accent1"/>
              </a:buClr>
              <a:buSzPts val="1900"/>
              <a:buNone/>
              <a:defRPr>
                <a:solidFill>
                  <a:schemeClr val="accent1"/>
                </a:solidFill>
              </a:defRPr>
            </a:lvl2pPr>
            <a:lvl3pPr lvl="2" rtl="0">
              <a:lnSpc>
                <a:spcPct val="100000"/>
              </a:lnSpc>
              <a:spcBef>
                <a:spcPts val="0"/>
              </a:spcBef>
              <a:spcAft>
                <a:spcPts val="0"/>
              </a:spcAft>
              <a:buClr>
                <a:schemeClr val="accent1"/>
              </a:buClr>
              <a:buSzPts val="1900"/>
              <a:buNone/>
              <a:defRPr>
                <a:solidFill>
                  <a:schemeClr val="accent1"/>
                </a:solidFill>
              </a:defRPr>
            </a:lvl3pPr>
            <a:lvl4pPr lvl="3" rtl="0">
              <a:lnSpc>
                <a:spcPct val="100000"/>
              </a:lnSpc>
              <a:spcBef>
                <a:spcPts val="0"/>
              </a:spcBef>
              <a:spcAft>
                <a:spcPts val="0"/>
              </a:spcAft>
              <a:buClr>
                <a:schemeClr val="accent1"/>
              </a:buClr>
              <a:buSzPts val="1900"/>
              <a:buNone/>
              <a:defRPr>
                <a:solidFill>
                  <a:schemeClr val="accent1"/>
                </a:solidFill>
              </a:defRPr>
            </a:lvl4pPr>
            <a:lvl5pPr lvl="4" rtl="0">
              <a:lnSpc>
                <a:spcPct val="100000"/>
              </a:lnSpc>
              <a:spcBef>
                <a:spcPts val="0"/>
              </a:spcBef>
              <a:spcAft>
                <a:spcPts val="0"/>
              </a:spcAft>
              <a:buClr>
                <a:schemeClr val="accent1"/>
              </a:buClr>
              <a:buSzPts val="1900"/>
              <a:buNone/>
              <a:defRPr>
                <a:solidFill>
                  <a:schemeClr val="accent1"/>
                </a:solidFill>
              </a:defRPr>
            </a:lvl5pPr>
            <a:lvl6pPr lvl="5" rtl="0">
              <a:lnSpc>
                <a:spcPct val="100000"/>
              </a:lnSpc>
              <a:spcBef>
                <a:spcPts val="0"/>
              </a:spcBef>
              <a:spcAft>
                <a:spcPts val="0"/>
              </a:spcAft>
              <a:buClr>
                <a:schemeClr val="accent1"/>
              </a:buClr>
              <a:buSzPts val="1900"/>
              <a:buNone/>
              <a:defRPr>
                <a:solidFill>
                  <a:schemeClr val="accent1"/>
                </a:solidFill>
              </a:defRPr>
            </a:lvl6pPr>
            <a:lvl7pPr lvl="6" rtl="0">
              <a:lnSpc>
                <a:spcPct val="100000"/>
              </a:lnSpc>
              <a:spcBef>
                <a:spcPts val="0"/>
              </a:spcBef>
              <a:spcAft>
                <a:spcPts val="0"/>
              </a:spcAft>
              <a:buClr>
                <a:schemeClr val="accent1"/>
              </a:buClr>
              <a:buSzPts val="1900"/>
              <a:buNone/>
              <a:defRPr>
                <a:solidFill>
                  <a:schemeClr val="accent1"/>
                </a:solidFill>
              </a:defRPr>
            </a:lvl7pPr>
            <a:lvl8pPr lvl="7" rtl="0">
              <a:lnSpc>
                <a:spcPct val="100000"/>
              </a:lnSpc>
              <a:spcBef>
                <a:spcPts val="0"/>
              </a:spcBef>
              <a:spcAft>
                <a:spcPts val="0"/>
              </a:spcAft>
              <a:buClr>
                <a:schemeClr val="accent1"/>
              </a:buClr>
              <a:buSzPts val="1900"/>
              <a:buNone/>
              <a:defRPr>
                <a:solidFill>
                  <a:schemeClr val="accent1"/>
                </a:solidFill>
              </a:defRPr>
            </a:lvl8pPr>
            <a:lvl9pPr lvl="8" rtl="0">
              <a:lnSpc>
                <a:spcPct val="100000"/>
              </a:lnSpc>
              <a:spcBef>
                <a:spcPts val="0"/>
              </a:spcBef>
              <a:spcAft>
                <a:spcPts val="0"/>
              </a:spcAft>
              <a:buClr>
                <a:schemeClr val="accent1"/>
              </a:buClr>
              <a:buSzPts val="1900"/>
              <a:buNone/>
              <a:defRPr>
                <a:solidFill>
                  <a:schemeClr val="accen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Four Columns">
  <p:cSld name="TITLE_1_1_2">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5"/>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97" name="Google Shape;97;p25"/>
          <p:cNvSpPr txBox="1">
            <a:spLocks noGrp="1"/>
          </p:cNvSpPr>
          <p:nvPr>
            <p:ph type="title" idx="2"/>
          </p:nvPr>
        </p:nvSpPr>
        <p:spPr>
          <a:xfrm>
            <a:off x="1197848" y="4070167"/>
            <a:ext cx="22287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98" name="Google Shape;98;p25"/>
          <p:cNvSpPr txBox="1">
            <a:spLocks noGrp="1"/>
          </p:cNvSpPr>
          <p:nvPr>
            <p:ph type="subTitle" idx="1"/>
          </p:nvPr>
        </p:nvSpPr>
        <p:spPr>
          <a:xfrm>
            <a:off x="1197852" y="4745117"/>
            <a:ext cx="2228700" cy="15432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99" name="Google Shape;99;p25"/>
          <p:cNvSpPr txBox="1">
            <a:spLocks noGrp="1"/>
          </p:cNvSpPr>
          <p:nvPr>
            <p:ph type="title" idx="3"/>
          </p:nvPr>
        </p:nvSpPr>
        <p:spPr>
          <a:xfrm>
            <a:off x="3720348" y="4070167"/>
            <a:ext cx="22287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00" name="Google Shape;100;p25"/>
          <p:cNvSpPr txBox="1">
            <a:spLocks noGrp="1"/>
          </p:cNvSpPr>
          <p:nvPr>
            <p:ph type="subTitle" idx="4"/>
          </p:nvPr>
        </p:nvSpPr>
        <p:spPr>
          <a:xfrm>
            <a:off x="3720352" y="4745117"/>
            <a:ext cx="2228700" cy="15432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01" name="Google Shape;101;p25"/>
          <p:cNvSpPr txBox="1">
            <a:spLocks noGrp="1"/>
          </p:cNvSpPr>
          <p:nvPr>
            <p:ph type="title" idx="5"/>
          </p:nvPr>
        </p:nvSpPr>
        <p:spPr>
          <a:xfrm>
            <a:off x="6242848" y="4070167"/>
            <a:ext cx="22287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02" name="Google Shape;102;p25"/>
          <p:cNvSpPr txBox="1">
            <a:spLocks noGrp="1"/>
          </p:cNvSpPr>
          <p:nvPr>
            <p:ph type="subTitle" idx="6"/>
          </p:nvPr>
        </p:nvSpPr>
        <p:spPr>
          <a:xfrm>
            <a:off x="6242852" y="4745117"/>
            <a:ext cx="2228700" cy="15432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03" name="Google Shape;103;p25"/>
          <p:cNvSpPr txBox="1">
            <a:spLocks noGrp="1"/>
          </p:cNvSpPr>
          <p:nvPr>
            <p:ph type="title" idx="7"/>
          </p:nvPr>
        </p:nvSpPr>
        <p:spPr>
          <a:xfrm>
            <a:off x="8765348" y="4070167"/>
            <a:ext cx="22287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04" name="Google Shape;104;p25"/>
          <p:cNvSpPr txBox="1">
            <a:spLocks noGrp="1"/>
          </p:cNvSpPr>
          <p:nvPr>
            <p:ph type="subTitle" idx="8"/>
          </p:nvPr>
        </p:nvSpPr>
        <p:spPr>
          <a:xfrm>
            <a:off x="8765352" y="4745117"/>
            <a:ext cx="2228700" cy="15432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ree Numbers">
  <p:cSld name="CAPTION_ONLY_1_1_1_1">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26"/>
          <p:cNvSpPr txBox="1">
            <a:spLocks noGrp="1"/>
          </p:cNvSpPr>
          <p:nvPr>
            <p:ph type="title" hasCustomPrompt="1"/>
          </p:nvPr>
        </p:nvSpPr>
        <p:spPr>
          <a:xfrm>
            <a:off x="6662400" y="882457"/>
            <a:ext cx="4212300" cy="965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6400"/>
              <a:buNone/>
              <a:defRPr sz="6400">
                <a:solidFill>
                  <a:schemeClr val="lt1"/>
                </a:solidFill>
              </a:defRPr>
            </a:lvl1pPr>
            <a:lvl2pPr lvl="1" algn="ctr" rtl="0">
              <a:spcBef>
                <a:spcPts val="0"/>
              </a:spcBef>
              <a:spcAft>
                <a:spcPts val="0"/>
              </a:spcAft>
              <a:buClr>
                <a:schemeClr val="lt1"/>
              </a:buClr>
              <a:buSzPts val="8000"/>
              <a:buNone/>
              <a:defRPr sz="8000">
                <a:solidFill>
                  <a:schemeClr val="lt1"/>
                </a:solidFill>
              </a:defRPr>
            </a:lvl2pPr>
            <a:lvl3pPr lvl="2" algn="ctr" rtl="0">
              <a:spcBef>
                <a:spcPts val="0"/>
              </a:spcBef>
              <a:spcAft>
                <a:spcPts val="0"/>
              </a:spcAft>
              <a:buClr>
                <a:schemeClr val="lt1"/>
              </a:buClr>
              <a:buSzPts val="8000"/>
              <a:buNone/>
              <a:defRPr sz="8000">
                <a:solidFill>
                  <a:schemeClr val="lt1"/>
                </a:solidFill>
              </a:defRPr>
            </a:lvl3pPr>
            <a:lvl4pPr lvl="3" algn="ctr" rtl="0">
              <a:spcBef>
                <a:spcPts val="0"/>
              </a:spcBef>
              <a:spcAft>
                <a:spcPts val="0"/>
              </a:spcAft>
              <a:buClr>
                <a:schemeClr val="lt1"/>
              </a:buClr>
              <a:buSzPts val="8000"/>
              <a:buNone/>
              <a:defRPr sz="8000">
                <a:solidFill>
                  <a:schemeClr val="lt1"/>
                </a:solidFill>
              </a:defRPr>
            </a:lvl4pPr>
            <a:lvl5pPr lvl="4" algn="ctr" rtl="0">
              <a:spcBef>
                <a:spcPts val="0"/>
              </a:spcBef>
              <a:spcAft>
                <a:spcPts val="0"/>
              </a:spcAft>
              <a:buClr>
                <a:schemeClr val="lt1"/>
              </a:buClr>
              <a:buSzPts val="8000"/>
              <a:buNone/>
              <a:defRPr sz="8000">
                <a:solidFill>
                  <a:schemeClr val="lt1"/>
                </a:solidFill>
              </a:defRPr>
            </a:lvl5pPr>
            <a:lvl6pPr lvl="5" algn="ctr" rtl="0">
              <a:spcBef>
                <a:spcPts val="0"/>
              </a:spcBef>
              <a:spcAft>
                <a:spcPts val="0"/>
              </a:spcAft>
              <a:buClr>
                <a:schemeClr val="lt1"/>
              </a:buClr>
              <a:buSzPts val="8000"/>
              <a:buNone/>
              <a:defRPr sz="8000">
                <a:solidFill>
                  <a:schemeClr val="lt1"/>
                </a:solidFill>
              </a:defRPr>
            </a:lvl6pPr>
            <a:lvl7pPr lvl="6" algn="ctr" rtl="0">
              <a:spcBef>
                <a:spcPts val="0"/>
              </a:spcBef>
              <a:spcAft>
                <a:spcPts val="0"/>
              </a:spcAft>
              <a:buClr>
                <a:schemeClr val="lt1"/>
              </a:buClr>
              <a:buSzPts val="8000"/>
              <a:buNone/>
              <a:defRPr sz="8000">
                <a:solidFill>
                  <a:schemeClr val="lt1"/>
                </a:solidFill>
              </a:defRPr>
            </a:lvl7pPr>
            <a:lvl8pPr lvl="7" algn="ctr" rtl="0">
              <a:spcBef>
                <a:spcPts val="0"/>
              </a:spcBef>
              <a:spcAft>
                <a:spcPts val="0"/>
              </a:spcAft>
              <a:buClr>
                <a:schemeClr val="lt1"/>
              </a:buClr>
              <a:buSzPts val="8000"/>
              <a:buNone/>
              <a:defRPr sz="8000">
                <a:solidFill>
                  <a:schemeClr val="lt1"/>
                </a:solidFill>
              </a:defRPr>
            </a:lvl8pPr>
            <a:lvl9pPr lvl="8" algn="ctr" rtl="0">
              <a:spcBef>
                <a:spcPts val="0"/>
              </a:spcBef>
              <a:spcAft>
                <a:spcPts val="0"/>
              </a:spcAft>
              <a:buClr>
                <a:schemeClr val="lt1"/>
              </a:buClr>
              <a:buSzPts val="8000"/>
              <a:buNone/>
              <a:defRPr sz="8000">
                <a:solidFill>
                  <a:schemeClr val="lt1"/>
                </a:solidFill>
              </a:defRPr>
            </a:lvl9pPr>
          </a:lstStyle>
          <a:p>
            <a:r>
              <a:t>xx%</a:t>
            </a:r>
          </a:p>
        </p:txBody>
      </p:sp>
      <p:sp>
        <p:nvSpPr>
          <p:cNvPr id="107" name="Google Shape;107;p26"/>
          <p:cNvSpPr txBox="1">
            <a:spLocks noGrp="1"/>
          </p:cNvSpPr>
          <p:nvPr>
            <p:ph type="subTitle" idx="1"/>
          </p:nvPr>
        </p:nvSpPr>
        <p:spPr>
          <a:xfrm>
            <a:off x="6548000" y="1687800"/>
            <a:ext cx="4441200" cy="5565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accent1"/>
              </a:buClr>
              <a:buSzPts val="1900"/>
              <a:buNone/>
              <a:defRPr sz="1900">
                <a:solidFill>
                  <a:schemeClr val="accent1"/>
                </a:solidFill>
              </a:defRPr>
            </a:lvl1pPr>
            <a:lvl2pPr lvl="1" algn="ctr" rtl="0">
              <a:lnSpc>
                <a:spcPct val="100000"/>
              </a:lnSpc>
              <a:spcBef>
                <a:spcPts val="0"/>
              </a:spcBef>
              <a:spcAft>
                <a:spcPts val="0"/>
              </a:spcAft>
              <a:buClr>
                <a:schemeClr val="accent1"/>
              </a:buClr>
              <a:buSzPts val="2800"/>
              <a:buNone/>
              <a:defRPr sz="2800">
                <a:solidFill>
                  <a:schemeClr val="accent1"/>
                </a:solidFill>
              </a:defRPr>
            </a:lvl2pPr>
            <a:lvl3pPr lvl="2" algn="ctr" rtl="0">
              <a:lnSpc>
                <a:spcPct val="100000"/>
              </a:lnSpc>
              <a:spcBef>
                <a:spcPts val="0"/>
              </a:spcBef>
              <a:spcAft>
                <a:spcPts val="0"/>
              </a:spcAft>
              <a:buClr>
                <a:schemeClr val="accent1"/>
              </a:buClr>
              <a:buSzPts val="2800"/>
              <a:buNone/>
              <a:defRPr sz="2800">
                <a:solidFill>
                  <a:schemeClr val="accent1"/>
                </a:solidFill>
              </a:defRPr>
            </a:lvl3pPr>
            <a:lvl4pPr lvl="3" algn="ctr" rtl="0">
              <a:lnSpc>
                <a:spcPct val="100000"/>
              </a:lnSpc>
              <a:spcBef>
                <a:spcPts val="0"/>
              </a:spcBef>
              <a:spcAft>
                <a:spcPts val="0"/>
              </a:spcAft>
              <a:buClr>
                <a:schemeClr val="accent1"/>
              </a:buClr>
              <a:buSzPts val="2800"/>
              <a:buNone/>
              <a:defRPr sz="2800">
                <a:solidFill>
                  <a:schemeClr val="accent1"/>
                </a:solidFill>
              </a:defRPr>
            </a:lvl4pPr>
            <a:lvl5pPr lvl="4" algn="ctr" rtl="0">
              <a:lnSpc>
                <a:spcPct val="100000"/>
              </a:lnSpc>
              <a:spcBef>
                <a:spcPts val="0"/>
              </a:spcBef>
              <a:spcAft>
                <a:spcPts val="0"/>
              </a:spcAft>
              <a:buClr>
                <a:schemeClr val="accent1"/>
              </a:buClr>
              <a:buSzPts val="2800"/>
              <a:buNone/>
              <a:defRPr sz="2800">
                <a:solidFill>
                  <a:schemeClr val="accent1"/>
                </a:solidFill>
              </a:defRPr>
            </a:lvl5pPr>
            <a:lvl6pPr lvl="5" algn="ctr" rtl="0">
              <a:lnSpc>
                <a:spcPct val="100000"/>
              </a:lnSpc>
              <a:spcBef>
                <a:spcPts val="0"/>
              </a:spcBef>
              <a:spcAft>
                <a:spcPts val="0"/>
              </a:spcAft>
              <a:buClr>
                <a:schemeClr val="accent1"/>
              </a:buClr>
              <a:buSzPts val="2800"/>
              <a:buNone/>
              <a:defRPr sz="2800">
                <a:solidFill>
                  <a:schemeClr val="accent1"/>
                </a:solidFill>
              </a:defRPr>
            </a:lvl6pPr>
            <a:lvl7pPr lvl="6" algn="ctr" rtl="0">
              <a:lnSpc>
                <a:spcPct val="100000"/>
              </a:lnSpc>
              <a:spcBef>
                <a:spcPts val="0"/>
              </a:spcBef>
              <a:spcAft>
                <a:spcPts val="0"/>
              </a:spcAft>
              <a:buClr>
                <a:schemeClr val="accent1"/>
              </a:buClr>
              <a:buSzPts val="2800"/>
              <a:buNone/>
              <a:defRPr sz="2800">
                <a:solidFill>
                  <a:schemeClr val="accent1"/>
                </a:solidFill>
              </a:defRPr>
            </a:lvl7pPr>
            <a:lvl8pPr lvl="7" algn="ctr" rtl="0">
              <a:lnSpc>
                <a:spcPct val="100000"/>
              </a:lnSpc>
              <a:spcBef>
                <a:spcPts val="0"/>
              </a:spcBef>
              <a:spcAft>
                <a:spcPts val="0"/>
              </a:spcAft>
              <a:buClr>
                <a:schemeClr val="accent1"/>
              </a:buClr>
              <a:buSzPts val="2800"/>
              <a:buNone/>
              <a:defRPr sz="2800">
                <a:solidFill>
                  <a:schemeClr val="accent1"/>
                </a:solidFill>
              </a:defRPr>
            </a:lvl8pPr>
            <a:lvl9pPr lvl="8" algn="ctr" rtl="0">
              <a:lnSpc>
                <a:spcPct val="100000"/>
              </a:lnSpc>
              <a:spcBef>
                <a:spcPts val="0"/>
              </a:spcBef>
              <a:spcAft>
                <a:spcPts val="0"/>
              </a:spcAft>
              <a:buClr>
                <a:schemeClr val="accent1"/>
              </a:buClr>
              <a:buSzPts val="2800"/>
              <a:buNone/>
              <a:defRPr sz="2800">
                <a:solidFill>
                  <a:schemeClr val="accent1"/>
                </a:solidFill>
              </a:defRPr>
            </a:lvl9pPr>
          </a:lstStyle>
          <a:p>
            <a:endParaRPr/>
          </a:p>
        </p:txBody>
      </p:sp>
      <p:sp>
        <p:nvSpPr>
          <p:cNvPr id="108" name="Google Shape;108;p26"/>
          <p:cNvSpPr txBox="1">
            <a:spLocks noGrp="1"/>
          </p:cNvSpPr>
          <p:nvPr>
            <p:ph type="title" idx="2" hasCustomPrompt="1"/>
          </p:nvPr>
        </p:nvSpPr>
        <p:spPr>
          <a:xfrm>
            <a:off x="6662400" y="2798924"/>
            <a:ext cx="4212300" cy="965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6400"/>
              <a:buNone/>
              <a:defRPr sz="6400">
                <a:solidFill>
                  <a:schemeClr val="lt1"/>
                </a:solidFill>
              </a:defRPr>
            </a:lvl1pPr>
            <a:lvl2pPr lvl="1" algn="ctr" rtl="0">
              <a:spcBef>
                <a:spcPts val="0"/>
              </a:spcBef>
              <a:spcAft>
                <a:spcPts val="0"/>
              </a:spcAft>
              <a:buClr>
                <a:schemeClr val="lt1"/>
              </a:buClr>
              <a:buSzPts val="8000"/>
              <a:buNone/>
              <a:defRPr sz="8000">
                <a:solidFill>
                  <a:schemeClr val="lt1"/>
                </a:solidFill>
              </a:defRPr>
            </a:lvl2pPr>
            <a:lvl3pPr lvl="2" algn="ctr" rtl="0">
              <a:spcBef>
                <a:spcPts val="0"/>
              </a:spcBef>
              <a:spcAft>
                <a:spcPts val="0"/>
              </a:spcAft>
              <a:buClr>
                <a:schemeClr val="lt1"/>
              </a:buClr>
              <a:buSzPts val="8000"/>
              <a:buNone/>
              <a:defRPr sz="8000">
                <a:solidFill>
                  <a:schemeClr val="lt1"/>
                </a:solidFill>
              </a:defRPr>
            </a:lvl3pPr>
            <a:lvl4pPr lvl="3" algn="ctr" rtl="0">
              <a:spcBef>
                <a:spcPts val="0"/>
              </a:spcBef>
              <a:spcAft>
                <a:spcPts val="0"/>
              </a:spcAft>
              <a:buClr>
                <a:schemeClr val="lt1"/>
              </a:buClr>
              <a:buSzPts val="8000"/>
              <a:buNone/>
              <a:defRPr sz="8000">
                <a:solidFill>
                  <a:schemeClr val="lt1"/>
                </a:solidFill>
              </a:defRPr>
            </a:lvl4pPr>
            <a:lvl5pPr lvl="4" algn="ctr" rtl="0">
              <a:spcBef>
                <a:spcPts val="0"/>
              </a:spcBef>
              <a:spcAft>
                <a:spcPts val="0"/>
              </a:spcAft>
              <a:buClr>
                <a:schemeClr val="lt1"/>
              </a:buClr>
              <a:buSzPts val="8000"/>
              <a:buNone/>
              <a:defRPr sz="8000">
                <a:solidFill>
                  <a:schemeClr val="lt1"/>
                </a:solidFill>
              </a:defRPr>
            </a:lvl5pPr>
            <a:lvl6pPr lvl="5" algn="ctr" rtl="0">
              <a:spcBef>
                <a:spcPts val="0"/>
              </a:spcBef>
              <a:spcAft>
                <a:spcPts val="0"/>
              </a:spcAft>
              <a:buClr>
                <a:schemeClr val="lt1"/>
              </a:buClr>
              <a:buSzPts val="8000"/>
              <a:buNone/>
              <a:defRPr sz="8000">
                <a:solidFill>
                  <a:schemeClr val="lt1"/>
                </a:solidFill>
              </a:defRPr>
            </a:lvl6pPr>
            <a:lvl7pPr lvl="6" algn="ctr" rtl="0">
              <a:spcBef>
                <a:spcPts val="0"/>
              </a:spcBef>
              <a:spcAft>
                <a:spcPts val="0"/>
              </a:spcAft>
              <a:buClr>
                <a:schemeClr val="lt1"/>
              </a:buClr>
              <a:buSzPts val="8000"/>
              <a:buNone/>
              <a:defRPr sz="8000">
                <a:solidFill>
                  <a:schemeClr val="lt1"/>
                </a:solidFill>
              </a:defRPr>
            </a:lvl7pPr>
            <a:lvl8pPr lvl="7" algn="ctr" rtl="0">
              <a:spcBef>
                <a:spcPts val="0"/>
              </a:spcBef>
              <a:spcAft>
                <a:spcPts val="0"/>
              </a:spcAft>
              <a:buClr>
                <a:schemeClr val="lt1"/>
              </a:buClr>
              <a:buSzPts val="8000"/>
              <a:buNone/>
              <a:defRPr sz="8000">
                <a:solidFill>
                  <a:schemeClr val="lt1"/>
                </a:solidFill>
              </a:defRPr>
            </a:lvl8pPr>
            <a:lvl9pPr lvl="8" algn="ctr" rtl="0">
              <a:spcBef>
                <a:spcPts val="0"/>
              </a:spcBef>
              <a:spcAft>
                <a:spcPts val="0"/>
              </a:spcAft>
              <a:buClr>
                <a:schemeClr val="lt1"/>
              </a:buClr>
              <a:buSzPts val="8000"/>
              <a:buNone/>
              <a:defRPr sz="8000">
                <a:solidFill>
                  <a:schemeClr val="lt1"/>
                </a:solidFill>
              </a:defRPr>
            </a:lvl9pPr>
          </a:lstStyle>
          <a:p>
            <a:r>
              <a:t>xx%</a:t>
            </a:r>
          </a:p>
        </p:txBody>
      </p:sp>
      <p:sp>
        <p:nvSpPr>
          <p:cNvPr id="109" name="Google Shape;109;p26"/>
          <p:cNvSpPr txBox="1">
            <a:spLocks noGrp="1"/>
          </p:cNvSpPr>
          <p:nvPr>
            <p:ph type="subTitle" idx="3"/>
          </p:nvPr>
        </p:nvSpPr>
        <p:spPr>
          <a:xfrm>
            <a:off x="6548000" y="3604267"/>
            <a:ext cx="4441200" cy="5565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accent1"/>
              </a:buClr>
              <a:buSzPts val="1900"/>
              <a:buNone/>
              <a:defRPr sz="1900">
                <a:solidFill>
                  <a:schemeClr val="accent1"/>
                </a:solidFill>
              </a:defRPr>
            </a:lvl1pPr>
            <a:lvl2pPr lvl="1" algn="ctr" rtl="0">
              <a:lnSpc>
                <a:spcPct val="100000"/>
              </a:lnSpc>
              <a:spcBef>
                <a:spcPts val="0"/>
              </a:spcBef>
              <a:spcAft>
                <a:spcPts val="0"/>
              </a:spcAft>
              <a:buClr>
                <a:schemeClr val="accent1"/>
              </a:buClr>
              <a:buSzPts val="2800"/>
              <a:buNone/>
              <a:defRPr sz="2800">
                <a:solidFill>
                  <a:schemeClr val="accent1"/>
                </a:solidFill>
              </a:defRPr>
            </a:lvl2pPr>
            <a:lvl3pPr lvl="2" algn="ctr" rtl="0">
              <a:lnSpc>
                <a:spcPct val="100000"/>
              </a:lnSpc>
              <a:spcBef>
                <a:spcPts val="0"/>
              </a:spcBef>
              <a:spcAft>
                <a:spcPts val="0"/>
              </a:spcAft>
              <a:buClr>
                <a:schemeClr val="accent1"/>
              </a:buClr>
              <a:buSzPts val="2800"/>
              <a:buNone/>
              <a:defRPr sz="2800">
                <a:solidFill>
                  <a:schemeClr val="accent1"/>
                </a:solidFill>
              </a:defRPr>
            </a:lvl3pPr>
            <a:lvl4pPr lvl="3" algn="ctr" rtl="0">
              <a:lnSpc>
                <a:spcPct val="100000"/>
              </a:lnSpc>
              <a:spcBef>
                <a:spcPts val="0"/>
              </a:spcBef>
              <a:spcAft>
                <a:spcPts val="0"/>
              </a:spcAft>
              <a:buClr>
                <a:schemeClr val="accent1"/>
              </a:buClr>
              <a:buSzPts val="2800"/>
              <a:buNone/>
              <a:defRPr sz="2800">
                <a:solidFill>
                  <a:schemeClr val="accent1"/>
                </a:solidFill>
              </a:defRPr>
            </a:lvl4pPr>
            <a:lvl5pPr lvl="4" algn="ctr" rtl="0">
              <a:lnSpc>
                <a:spcPct val="100000"/>
              </a:lnSpc>
              <a:spcBef>
                <a:spcPts val="0"/>
              </a:spcBef>
              <a:spcAft>
                <a:spcPts val="0"/>
              </a:spcAft>
              <a:buClr>
                <a:schemeClr val="accent1"/>
              </a:buClr>
              <a:buSzPts val="2800"/>
              <a:buNone/>
              <a:defRPr sz="2800">
                <a:solidFill>
                  <a:schemeClr val="accent1"/>
                </a:solidFill>
              </a:defRPr>
            </a:lvl5pPr>
            <a:lvl6pPr lvl="5" algn="ctr" rtl="0">
              <a:lnSpc>
                <a:spcPct val="100000"/>
              </a:lnSpc>
              <a:spcBef>
                <a:spcPts val="0"/>
              </a:spcBef>
              <a:spcAft>
                <a:spcPts val="0"/>
              </a:spcAft>
              <a:buClr>
                <a:schemeClr val="accent1"/>
              </a:buClr>
              <a:buSzPts val="2800"/>
              <a:buNone/>
              <a:defRPr sz="2800">
                <a:solidFill>
                  <a:schemeClr val="accent1"/>
                </a:solidFill>
              </a:defRPr>
            </a:lvl6pPr>
            <a:lvl7pPr lvl="6" algn="ctr" rtl="0">
              <a:lnSpc>
                <a:spcPct val="100000"/>
              </a:lnSpc>
              <a:spcBef>
                <a:spcPts val="0"/>
              </a:spcBef>
              <a:spcAft>
                <a:spcPts val="0"/>
              </a:spcAft>
              <a:buClr>
                <a:schemeClr val="accent1"/>
              </a:buClr>
              <a:buSzPts val="2800"/>
              <a:buNone/>
              <a:defRPr sz="2800">
                <a:solidFill>
                  <a:schemeClr val="accent1"/>
                </a:solidFill>
              </a:defRPr>
            </a:lvl7pPr>
            <a:lvl8pPr lvl="7" algn="ctr" rtl="0">
              <a:lnSpc>
                <a:spcPct val="100000"/>
              </a:lnSpc>
              <a:spcBef>
                <a:spcPts val="0"/>
              </a:spcBef>
              <a:spcAft>
                <a:spcPts val="0"/>
              </a:spcAft>
              <a:buClr>
                <a:schemeClr val="accent1"/>
              </a:buClr>
              <a:buSzPts val="2800"/>
              <a:buNone/>
              <a:defRPr sz="2800">
                <a:solidFill>
                  <a:schemeClr val="accent1"/>
                </a:solidFill>
              </a:defRPr>
            </a:lvl8pPr>
            <a:lvl9pPr lvl="8" algn="ctr" rtl="0">
              <a:lnSpc>
                <a:spcPct val="100000"/>
              </a:lnSpc>
              <a:spcBef>
                <a:spcPts val="0"/>
              </a:spcBef>
              <a:spcAft>
                <a:spcPts val="0"/>
              </a:spcAft>
              <a:buClr>
                <a:schemeClr val="accent1"/>
              </a:buClr>
              <a:buSzPts val="2800"/>
              <a:buNone/>
              <a:defRPr sz="2800">
                <a:solidFill>
                  <a:schemeClr val="accent1"/>
                </a:solidFill>
              </a:defRPr>
            </a:lvl9pPr>
          </a:lstStyle>
          <a:p>
            <a:endParaRPr/>
          </a:p>
        </p:txBody>
      </p:sp>
      <p:sp>
        <p:nvSpPr>
          <p:cNvPr id="110" name="Google Shape;110;p26"/>
          <p:cNvSpPr txBox="1">
            <a:spLocks noGrp="1"/>
          </p:cNvSpPr>
          <p:nvPr>
            <p:ph type="title" idx="4" hasCustomPrompt="1"/>
          </p:nvPr>
        </p:nvSpPr>
        <p:spPr>
          <a:xfrm>
            <a:off x="6662400" y="4715391"/>
            <a:ext cx="4212300" cy="965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6400"/>
              <a:buNone/>
              <a:defRPr sz="6400">
                <a:solidFill>
                  <a:schemeClr val="lt1"/>
                </a:solidFill>
              </a:defRPr>
            </a:lvl1pPr>
            <a:lvl2pPr lvl="1" algn="ctr" rtl="0">
              <a:spcBef>
                <a:spcPts val="0"/>
              </a:spcBef>
              <a:spcAft>
                <a:spcPts val="0"/>
              </a:spcAft>
              <a:buClr>
                <a:schemeClr val="lt1"/>
              </a:buClr>
              <a:buSzPts val="8000"/>
              <a:buNone/>
              <a:defRPr sz="8000">
                <a:solidFill>
                  <a:schemeClr val="lt1"/>
                </a:solidFill>
              </a:defRPr>
            </a:lvl2pPr>
            <a:lvl3pPr lvl="2" algn="ctr" rtl="0">
              <a:spcBef>
                <a:spcPts val="0"/>
              </a:spcBef>
              <a:spcAft>
                <a:spcPts val="0"/>
              </a:spcAft>
              <a:buClr>
                <a:schemeClr val="lt1"/>
              </a:buClr>
              <a:buSzPts val="8000"/>
              <a:buNone/>
              <a:defRPr sz="8000">
                <a:solidFill>
                  <a:schemeClr val="lt1"/>
                </a:solidFill>
              </a:defRPr>
            </a:lvl3pPr>
            <a:lvl4pPr lvl="3" algn="ctr" rtl="0">
              <a:spcBef>
                <a:spcPts val="0"/>
              </a:spcBef>
              <a:spcAft>
                <a:spcPts val="0"/>
              </a:spcAft>
              <a:buClr>
                <a:schemeClr val="lt1"/>
              </a:buClr>
              <a:buSzPts val="8000"/>
              <a:buNone/>
              <a:defRPr sz="8000">
                <a:solidFill>
                  <a:schemeClr val="lt1"/>
                </a:solidFill>
              </a:defRPr>
            </a:lvl4pPr>
            <a:lvl5pPr lvl="4" algn="ctr" rtl="0">
              <a:spcBef>
                <a:spcPts val="0"/>
              </a:spcBef>
              <a:spcAft>
                <a:spcPts val="0"/>
              </a:spcAft>
              <a:buClr>
                <a:schemeClr val="lt1"/>
              </a:buClr>
              <a:buSzPts val="8000"/>
              <a:buNone/>
              <a:defRPr sz="8000">
                <a:solidFill>
                  <a:schemeClr val="lt1"/>
                </a:solidFill>
              </a:defRPr>
            </a:lvl5pPr>
            <a:lvl6pPr lvl="5" algn="ctr" rtl="0">
              <a:spcBef>
                <a:spcPts val="0"/>
              </a:spcBef>
              <a:spcAft>
                <a:spcPts val="0"/>
              </a:spcAft>
              <a:buClr>
                <a:schemeClr val="lt1"/>
              </a:buClr>
              <a:buSzPts val="8000"/>
              <a:buNone/>
              <a:defRPr sz="8000">
                <a:solidFill>
                  <a:schemeClr val="lt1"/>
                </a:solidFill>
              </a:defRPr>
            </a:lvl6pPr>
            <a:lvl7pPr lvl="6" algn="ctr" rtl="0">
              <a:spcBef>
                <a:spcPts val="0"/>
              </a:spcBef>
              <a:spcAft>
                <a:spcPts val="0"/>
              </a:spcAft>
              <a:buClr>
                <a:schemeClr val="lt1"/>
              </a:buClr>
              <a:buSzPts val="8000"/>
              <a:buNone/>
              <a:defRPr sz="8000">
                <a:solidFill>
                  <a:schemeClr val="lt1"/>
                </a:solidFill>
              </a:defRPr>
            </a:lvl7pPr>
            <a:lvl8pPr lvl="7" algn="ctr" rtl="0">
              <a:spcBef>
                <a:spcPts val="0"/>
              </a:spcBef>
              <a:spcAft>
                <a:spcPts val="0"/>
              </a:spcAft>
              <a:buClr>
                <a:schemeClr val="lt1"/>
              </a:buClr>
              <a:buSzPts val="8000"/>
              <a:buNone/>
              <a:defRPr sz="8000">
                <a:solidFill>
                  <a:schemeClr val="lt1"/>
                </a:solidFill>
              </a:defRPr>
            </a:lvl8pPr>
            <a:lvl9pPr lvl="8" algn="ctr" rtl="0">
              <a:spcBef>
                <a:spcPts val="0"/>
              </a:spcBef>
              <a:spcAft>
                <a:spcPts val="0"/>
              </a:spcAft>
              <a:buClr>
                <a:schemeClr val="lt1"/>
              </a:buClr>
              <a:buSzPts val="8000"/>
              <a:buNone/>
              <a:defRPr sz="8000">
                <a:solidFill>
                  <a:schemeClr val="lt1"/>
                </a:solidFill>
              </a:defRPr>
            </a:lvl9pPr>
          </a:lstStyle>
          <a:p>
            <a:r>
              <a:t>xx%</a:t>
            </a:r>
          </a:p>
        </p:txBody>
      </p:sp>
      <p:sp>
        <p:nvSpPr>
          <p:cNvPr id="111" name="Google Shape;111;p26"/>
          <p:cNvSpPr txBox="1">
            <a:spLocks noGrp="1"/>
          </p:cNvSpPr>
          <p:nvPr>
            <p:ph type="subTitle" idx="5"/>
          </p:nvPr>
        </p:nvSpPr>
        <p:spPr>
          <a:xfrm>
            <a:off x="6548000" y="5520733"/>
            <a:ext cx="4441200" cy="5565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accent1"/>
              </a:buClr>
              <a:buSzPts val="1900"/>
              <a:buNone/>
              <a:defRPr sz="1900">
                <a:solidFill>
                  <a:schemeClr val="accent1"/>
                </a:solidFill>
              </a:defRPr>
            </a:lvl1pPr>
            <a:lvl2pPr lvl="1" algn="ctr" rtl="0">
              <a:lnSpc>
                <a:spcPct val="100000"/>
              </a:lnSpc>
              <a:spcBef>
                <a:spcPts val="0"/>
              </a:spcBef>
              <a:spcAft>
                <a:spcPts val="0"/>
              </a:spcAft>
              <a:buClr>
                <a:schemeClr val="accent1"/>
              </a:buClr>
              <a:buSzPts val="2800"/>
              <a:buNone/>
              <a:defRPr sz="2800">
                <a:solidFill>
                  <a:schemeClr val="accent1"/>
                </a:solidFill>
              </a:defRPr>
            </a:lvl2pPr>
            <a:lvl3pPr lvl="2" algn="ctr" rtl="0">
              <a:lnSpc>
                <a:spcPct val="100000"/>
              </a:lnSpc>
              <a:spcBef>
                <a:spcPts val="0"/>
              </a:spcBef>
              <a:spcAft>
                <a:spcPts val="0"/>
              </a:spcAft>
              <a:buClr>
                <a:schemeClr val="accent1"/>
              </a:buClr>
              <a:buSzPts val="2800"/>
              <a:buNone/>
              <a:defRPr sz="2800">
                <a:solidFill>
                  <a:schemeClr val="accent1"/>
                </a:solidFill>
              </a:defRPr>
            </a:lvl3pPr>
            <a:lvl4pPr lvl="3" algn="ctr" rtl="0">
              <a:lnSpc>
                <a:spcPct val="100000"/>
              </a:lnSpc>
              <a:spcBef>
                <a:spcPts val="0"/>
              </a:spcBef>
              <a:spcAft>
                <a:spcPts val="0"/>
              </a:spcAft>
              <a:buClr>
                <a:schemeClr val="accent1"/>
              </a:buClr>
              <a:buSzPts val="2800"/>
              <a:buNone/>
              <a:defRPr sz="2800">
                <a:solidFill>
                  <a:schemeClr val="accent1"/>
                </a:solidFill>
              </a:defRPr>
            </a:lvl4pPr>
            <a:lvl5pPr lvl="4" algn="ctr" rtl="0">
              <a:lnSpc>
                <a:spcPct val="100000"/>
              </a:lnSpc>
              <a:spcBef>
                <a:spcPts val="0"/>
              </a:spcBef>
              <a:spcAft>
                <a:spcPts val="0"/>
              </a:spcAft>
              <a:buClr>
                <a:schemeClr val="accent1"/>
              </a:buClr>
              <a:buSzPts val="2800"/>
              <a:buNone/>
              <a:defRPr sz="2800">
                <a:solidFill>
                  <a:schemeClr val="accent1"/>
                </a:solidFill>
              </a:defRPr>
            </a:lvl5pPr>
            <a:lvl6pPr lvl="5" algn="ctr" rtl="0">
              <a:lnSpc>
                <a:spcPct val="100000"/>
              </a:lnSpc>
              <a:spcBef>
                <a:spcPts val="0"/>
              </a:spcBef>
              <a:spcAft>
                <a:spcPts val="0"/>
              </a:spcAft>
              <a:buClr>
                <a:schemeClr val="accent1"/>
              </a:buClr>
              <a:buSzPts val="2800"/>
              <a:buNone/>
              <a:defRPr sz="2800">
                <a:solidFill>
                  <a:schemeClr val="accent1"/>
                </a:solidFill>
              </a:defRPr>
            </a:lvl6pPr>
            <a:lvl7pPr lvl="6" algn="ctr" rtl="0">
              <a:lnSpc>
                <a:spcPct val="100000"/>
              </a:lnSpc>
              <a:spcBef>
                <a:spcPts val="0"/>
              </a:spcBef>
              <a:spcAft>
                <a:spcPts val="0"/>
              </a:spcAft>
              <a:buClr>
                <a:schemeClr val="accent1"/>
              </a:buClr>
              <a:buSzPts val="2800"/>
              <a:buNone/>
              <a:defRPr sz="2800">
                <a:solidFill>
                  <a:schemeClr val="accent1"/>
                </a:solidFill>
              </a:defRPr>
            </a:lvl7pPr>
            <a:lvl8pPr lvl="7" algn="ctr" rtl="0">
              <a:lnSpc>
                <a:spcPct val="100000"/>
              </a:lnSpc>
              <a:spcBef>
                <a:spcPts val="0"/>
              </a:spcBef>
              <a:spcAft>
                <a:spcPts val="0"/>
              </a:spcAft>
              <a:buClr>
                <a:schemeClr val="accent1"/>
              </a:buClr>
              <a:buSzPts val="2800"/>
              <a:buNone/>
              <a:defRPr sz="2800">
                <a:solidFill>
                  <a:schemeClr val="accent1"/>
                </a:solidFill>
              </a:defRPr>
            </a:lvl8pPr>
            <a:lvl9pPr lvl="8" algn="ctr" rtl="0">
              <a:lnSpc>
                <a:spcPct val="100000"/>
              </a:lnSpc>
              <a:spcBef>
                <a:spcPts val="0"/>
              </a:spcBef>
              <a:spcAft>
                <a:spcPts val="0"/>
              </a:spcAft>
              <a:buClr>
                <a:schemeClr val="accent1"/>
              </a:buClr>
              <a:buSzPts val="2800"/>
              <a:buNone/>
              <a:defRPr sz="2800">
                <a:solidFill>
                  <a:schemeClr val="accent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1_1">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4717996" y="2424721"/>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14" name="Google Shape;114;p27"/>
          <p:cNvSpPr txBox="1">
            <a:spLocks noGrp="1"/>
          </p:cNvSpPr>
          <p:nvPr>
            <p:ph type="subTitle" idx="1"/>
          </p:nvPr>
        </p:nvSpPr>
        <p:spPr>
          <a:xfrm>
            <a:off x="4717997" y="3099686"/>
            <a:ext cx="2756100" cy="8544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15" name="Google Shape;115;p27"/>
          <p:cNvSpPr txBox="1">
            <a:spLocks noGrp="1"/>
          </p:cNvSpPr>
          <p:nvPr>
            <p:ph type="title" idx="2"/>
          </p:nvPr>
        </p:nvSpPr>
        <p:spPr>
          <a:xfrm>
            <a:off x="8038071" y="2424721"/>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16" name="Google Shape;116;p27"/>
          <p:cNvSpPr txBox="1">
            <a:spLocks noGrp="1"/>
          </p:cNvSpPr>
          <p:nvPr>
            <p:ph type="subTitle" idx="3"/>
          </p:nvPr>
        </p:nvSpPr>
        <p:spPr>
          <a:xfrm>
            <a:off x="8038069" y="3099686"/>
            <a:ext cx="2756100" cy="8544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17" name="Google Shape;117;p27"/>
          <p:cNvSpPr txBox="1">
            <a:spLocks noGrp="1"/>
          </p:cNvSpPr>
          <p:nvPr>
            <p:ph type="title" idx="4"/>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118" name="Google Shape;118;p27"/>
          <p:cNvSpPr txBox="1">
            <a:spLocks noGrp="1"/>
          </p:cNvSpPr>
          <p:nvPr>
            <p:ph type="title" idx="5"/>
          </p:nvPr>
        </p:nvSpPr>
        <p:spPr>
          <a:xfrm>
            <a:off x="1397929" y="2424721"/>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19" name="Google Shape;119;p27"/>
          <p:cNvSpPr txBox="1">
            <a:spLocks noGrp="1"/>
          </p:cNvSpPr>
          <p:nvPr>
            <p:ph type="subTitle" idx="6"/>
          </p:nvPr>
        </p:nvSpPr>
        <p:spPr>
          <a:xfrm>
            <a:off x="1397933" y="3099686"/>
            <a:ext cx="2756100" cy="8544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20" name="Google Shape;120;p27"/>
          <p:cNvSpPr txBox="1">
            <a:spLocks noGrp="1"/>
          </p:cNvSpPr>
          <p:nvPr>
            <p:ph type="title" idx="7"/>
          </p:nvPr>
        </p:nvSpPr>
        <p:spPr>
          <a:xfrm>
            <a:off x="4717996" y="4433380"/>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21" name="Google Shape;121;p27"/>
          <p:cNvSpPr txBox="1">
            <a:spLocks noGrp="1"/>
          </p:cNvSpPr>
          <p:nvPr>
            <p:ph type="subTitle" idx="8"/>
          </p:nvPr>
        </p:nvSpPr>
        <p:spPr>
          <a:xfrm>
            <a:off x="4717997" y="5108346"/>
            <a:ext cx="2756100" cy="8544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22" name="Google Shape;122;p27"/>
          <p:cNvSpPr txBox="1">
            <a:spLocks noGrp="1"/>
          </p:cNvSpPr>
          <p:nvPr>
            <p:ph type="title" idx="9"/>
          </p:nvPr>
        </p:nvSpPr>
        <p:spPr>
          <a:xfrm>
            <a:off x="8038071" y="4433380"/>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23" name="Google Shape;123;p27"/>
          <p:cNvSpPr txBox="1">
            <a:spLocks noGrp="1"/>
          </p:cNvSpPr>
          <p:nvPr>
            <p:ph type="subTitle" idx="13"/>
          </p:nvPr>
        </p:nvSpPr>
        <p:spPr>
          <a:xfrm>
            <a:off x="8038069" y="5108346"/>
            <a:ext cx="2756100" cy="8544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24" name="Google Shape;124;p27"/>
          <p:cNvSpPr txBox="1">
            <a:spLocks noGrp="1"/>
          </p:cNvSpPr>
          <p:nvPr>
            <p:ph type="title" idx="14"/>
          </p:nvPr>
        </p:nvSpPr>
        <p:spPr>
          <a:xfrm>
            <a:off x="1397929" y="4433380"/>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25" name="Google Shape;125;p27"/>
          <p:cNvSpPr txBox="1">
            <a:spLocks noGrp="1"/>
          </p:cNvSpPr>
          <p:nvPr>
            <p:ph type="subTitle" idx="15"/>
          </p:nvPr>
        </p:nvSpPr>
        <p:spPr>
          <a:xfrm>
            <a:off x="1397933" y="5108346"/>
            <a:ext cx="2756100" cy="8544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Four Columns 1">
  <p:cSld name="TITLE_1_1_2_1">
    <p:bg>
      <p:bgPr>
        <a:blipFill>
          <a:blip r:embed="rId2">
            <a:alphaModFix/>
          </a:blip>
          <a:stretch>
            <a:fillRect/>
          </a:stretch>
        </a:blipFill>
        <a:effectLst/>
      </p:bgPr>
    </p:bg>
    <p:spTree>
      <p:nvGrpSpPr>
        <p:cNvPr id="1" name="Shape 126"/>
        <p:cNvGrpSpPr/>
        <p:nvPr/>
      </p:nvGrpSpPr>
      <p:grpSpPr>
        <a:xfrm>
          <a:off x="0" y="0"/>
          <a:ext cx="0" cy="0"/>
          <a:chOff x="0" y="0"/>
          <a:chExt cx="0" cy="0"/>
        </a:xfrm>
      </p:grpSpPr>
      <p:sp>
        <p:nvSpPr>
          <p:cNvPr id="127" name="Google Shape;127;p28"/>
          <p:cNvSpPr txBox="1">
            <a:spLocks noGrp="1"/>
          </p:cNvSpPr>
          <p:nvPr>
            <p:ph type="title"/>
          </p:nvPr>
        </p:nvSpPr>
        <p:spPr>
          <a:xfrm>
            <a:off x="1251333" y="593367"/>
            <a:ext cx="67248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128" name="Google Shape;128;p28"/>
          <p:cNvSpPr txBox="1">
            <a:spLocks noGrp="1"/>
          </p:cNvSpPr>
          <p:nvPr>
            <p:ph type="title" idx="2"/>
          </p:nvPr>
        </p:nvSpPr>
        <p:spPr>
          <a:xfrm>
            <a:off x="1784317" y="3146433"/>
            <a:ext cx="3636900" cy="500700"/>
          </a:xfrm>
          <a:prstGeom prst="rect">
            <a:avLst/>
          </a:prstGeom>
        </p:spPr>
        <p:txBody>
          <a:bodyPr spcFirstLastPara="1" wrap="square" lIns="121900" tIns="121900" rIns="121900" bIns="121900" anchor="t" anchorCtr="0">
            <a:noAutofit/>
          </a:bodyPr>
          <a:lstStyle>
            <a:lvl1pPr lvl="0" algn="r" rtl="0">
              <a:spcBef>
                <a:spcPts val="0"/>
              </a:spcBef>
              <a:spcAft>
                <a:spcPts val="0"/>
              </a:spcAft>
              <a:buClr>
                <a:schemeClr val="lt1"/>
              </a:buClr>
              <a:buSzPts val="1900"/>
              <a:buNone/>
              <a:defRPr sz="1900">
                <a:solidFill>
                  <a:schemeClr val="lt1"/>
                </a:solidFill>
              </a:defRPr>
            </a:lvl1pPr>
            <a:lvl2pPr lvl="1" algn="r" rtl="0">
              <a:spcBef>
                <a:spcPts val="0"/>
              </a:spcBef>
              <a:spcAft>
                <a:spcPts val="0"/>
              </a:spcAft>
              <a:buClr>
                <a:schemeClr val="lt1"/>
              </a:buClr>
              <a:buSzPts val="5600"/>
              <a:buNone/>
              <a:defRPr sz="5600">
                <a:solidFill>
                  <a:schemeClr val="lt1"/>
                </a:solidFill>
              </a:defRPr>
            </a:lvl2pPr>
            <a:lvl3pPr lvl="2" algn="r" rtl="0">
              <a:spcBef>
                <a:spcPts val="0"/>
              </a:spcBef>
              <a:spcAft>
                <a:spcPts val="0"/>
              </a:spcAft>
              <a:buClr>
                <a:schemeClr val="lt1"/>
              </a:buClr>
              <a:buSzPts val="5600"/>
              <a:buNone/>
              <a:defRPr sz="5600">
                <a:solidFill>
                  <a:schemeClr val="lt1"/>
                </a:solidFill>
              </a:defRPr>
            </a:lvl3pPr>
            <a:lvl4pPr lvl="3" algn="r" rtl="0">
              <a:spcBef>
                <a:spcPts val="0"/>
              </a:spcBef>
              <a:spcAft>
                <a:spcPts val="0"/>
              </a:spcAft>
              <a:buClr>
                <a:schemeClr val="lt1"/>
              </a:buClr>
              <a:buSzPts val="5600"/>
              <a:buNone/>
              <a:defRPr sz="5600">
                <a:solidFill>
                  <a:schemeClr val="lt1"/>
                </a:solidFill>
              </a:defRPr>
            </a:lvl4pPr>
            <a:lvl5pPr lvl="4" algn="r" rtl="0">
              <a:spcBef>
                <a:spcPts val="0"/>
              </a:spcBef>
              <a:spcAft>
                <a:spcPts val="0"/>
              </a:spcAft>
              <a:buClr>
                <a:schemeClr val="lt1"/>
              </a:buClr>
              <a:buSzPts val="5600"/>
              <a:buNone/>
              <a:defRPr sz="5600">
                <a:solidFill>
                  <a:schemeClr val="lt1"/>
                </a:solidFill>
              </a:defRPr>
            </a:lvl5pPr>
            <a:lvl6pPr lvl="5" algn="r" rtl="0">
              <a:spcBef>
                <a:spcPts val="0"/>
              </a:spcBef>
              <a:spcAft>
                <a:spcPts val="0"/>
              </a:spcAft>
              <a:buClr>
                <a:schemeClr val="lt1"/>
              </a:buClr>
              <a:buSzPts val="5600"/>
              <a:buNone/>
              <a:defRPr sz="5600">
                <a:solidFill>
                  <a:schemeClr val="lt1"/>
                </a:solidFill>
              </a:defRPr>
            </a:lvl6pPr>
            <a:lvl7pPr lvl="6" algn="r" rtl="0">
              <a:spcBef>
                <a:spcPts val="0"/>
              </a:spcBef>
              <a:spcAft>
                <a:spcPts val="0"/>
              </a:spcAft>
              <a:buClr>
                <a:schemeClr val="lt1"/>
              </a:buClr>
              <a:buSzPts val="5600"/>
              <a:buNone/>
              <a:defRPr sz="5600">
                <a:solidFill>
                  <a:schemeClr val="lt1"/>
                </a:solidFill>
              </a:defRPr>
            </a:lvl7pPr>
            <a:lvl8pPr lvl="7" algn="r" rtl="0">
              <a:spcBef>
                <a:spcPts val="0"/>
              </a:spcBef>
              <a:spcAft>
                <a:spcPts val="0"/>
              </a:spcAft>
              <a:buClr>
                <a:schemeClr val="lt1"/>
              </a:buClr>
              <a:buSzPts val="5600"/>
              <a:buNone/>
              <a:defRPr sz="5600">
                <a:solidFill>
                  <a:schemeClr val="lt1"/>
                </a:solidFill>
              </a:defRPr>
            </a:lvl8pPr>
            <a:lvl9pPr lvl="8" algn="r" rtl="0">
              <a:spcBef>
                <a:spcPts val="0"/>
              </a:spcBef>
              <a:spcAft>
                <a:spcPts val="0"/>
              </a:spcAft>
              <a:buClr>
                <a:schemeClr val="lt1"/>
              </a:buClr>
              <a:buSzPts val="5600"/>
              <a:buNone/>
              <a:defRPr sz="5600">
                <a:solidFill>
                  <a:schemeClr val="lt1"/>
                </a:solidFill>
              </a:defRPr>
            </a:lvl9pPr>
          </a:lstStyle>
          <a:p>
            <a:endParaRPr/>
          </a:p>
        </p:txBody>
      </p:sp>
      <p:sp>
        <p:nvSpPr>
          <p:cNvPr id="129" name="Google Shape;129;p28"/>
          <p:cNvSpPr txBox="1">
            <a:spLocks noGrp="1"/>
          </p:cNvSpPr>
          <p:nvPr>
            <p:ph type="subTitle" idx="1"/>
          </p:nvPr>
        </p:nvSpPr>
        <p:spPr>
          <a:xfrm>
            <a:off x="1784317" y="2284067"/>
            <a:ext cx="3636900" cy="807300"/>
          </a:xfrm>
          <a:prstGeom prst="rect">
            <a:avLst/>
          </a:prstGeom>
        </p:spPr>
        <p:txBody>
          <a:bodyPr spcFirstLastPara="1" wrap="square" lIns="121900" tIns="121900" rIns="121900" bIns="121900" anchor="t" anchorCtr="0">
            <a:noAutofit/>
          </a:bodyPr>
          <a:lstStyle>
            <a:lvl1pPr lvl="0" algn="r" rtl="0">
              <a:lnSpc>
                <a:spcPct val="100000"/>
              </a:lnSpc>
              <a:spcBef>
                <a:spcPts val="0"/>
              </a:spcBef>
              <a:spcAft>
                <a:spcPts val="0"/>
              </a:spcAft>
              <a:buClr>
                <a:schemeClr val="lt1"/>
              </a:buClr>
              <a:buSzPts val="2100"/>
              <a:buNone/>
              <a:defRPr sz="2100">
                <a:solidFill>
                  <a:schemeClr val="lt1"/>
                </a:solidFill>
              </a:defRPr>
            </a:lvl1pPr>
            <a:lvl2pPr lvl="1" algn="r" rtl="0">
              <a:lnSpc>
                <a:spcPct val="100000"/>
              </a:lnSpc>
              <a:spcBef>
                <a:spcPts val="0"/>
              </a:spcBef>
              <a:spcAft>
                <a:spcPts val="0"/>
              </a:spcAft>
              <a:buClr>
                <a:schemeClr val="lt1"/>
              </a:buClr>
              <a:buSzPts val="2100"/>
              <a:buNone/>
              <a:defRPr sz="2100">
                <a:solidFill>
                  <a:schemeClr val="lt1"/>
                </a:solidFill>
              </a:defRPr>
            </a:lvl2pPr>
            <a:lvl3pPr lvl="2" algn="r" rtl="0">
              <a:lnSpc>
                <a:spcPct val="100000"/>
              </a:lnSpc>
              <a:spcBef>
                <a:spcPts val="0"/>
              </a:spcBef>
              <a:spcAft>
                <a:spcPts val="0"/>
              </a:spcAft>
              <a:buClr>
                <a:schemeClr val="lt1"/>
              </a:buClr>
              <a:buSzPts val="2100"/>
              <a:buNone/>
              <a:defRPr sz="2100">
                <a:solidFill>
                  <a:schemeClr val="lt1"/>
                </a:solidFill>
              </a:defRPr>
            </a:lvl3pPr>
            <a:lvl4pPr lvl="3" algn="r" rtl="0">
              <a:lnSpc>
                <a:spcPct val="100000"/>
              </a:lnSpc>
              <a:spcBef>
                <a:spcPts val="0"/>
              </a:spcBef>
              <a:spcAft>
                <a:spcPts val="0"/>
              </a:spcAft>
              <a:buClr>
                <a:schemeClr val="lt1"/>
              </a:buClr>
              <a:buSzPts val="2100"/>
              <a:buNone/>
              <a:defRPr sz="2100">
                <a:solidFill>
                  <a:schemeClr val="lt1"/>
                </a:solidFill>
              </a:defRPr>
            </a:lvl4pPr>
            <a:lvl5pPr lvl="4" algn="r" rtl="0">
              <a:lnSpc>
                <a:spcPct val="100000"/>
              </a:lnSpc>
              <a:spcBef>
                <a:spcPts val="0"/>
              </a:spcBef>
              <a:spcAft>
                <a:spcPts val="0"/>
              </a:spcAft>
              <a:buClr>
                <a:schemeClr val="lt1"/>
              </a:buClr>
              <a:buSzPts val="2100"/>
              <a:buNone/>
              <a:defRPr sz="2100">
                <a:solidFill>
                  <a:schemeClr val="lt1"/>
                </a:solidFill>
              </a:defRPr>
            </a:lvl5pPr>
            <a:lvl6pPr lvl="5" algn="r" rtl="0">
              <a:lnSpc>
                <a:spcPct val="100000"/>
              </a:lnSpc>
              <a:spcBef>
                <a:spcPts val="0"/>
              </a:spcBef>
              <a:spcAft>
                <a:spcPts val="0"/>
              </a:spcAft>
              <a:buClr>
                <a:schemeClr val="lt1"/>
              </a:buClr>
              <a:buSzPts val="2100"/>
              <a:buNone/>
              <a:defRPr sz="2100">
                <a:solidFill>
                  <a:schemeClr val="lt1"/>
                </a:solidFill>
              </a:defRPr>
            </a:lvl6pPr>
            <a:lvl7pPr lvl="6" algn="r" rtl="0">
              <a:lnSpc>
                <a:spcPct val="100000"/>
              </a:lnSpc>
              <a:spcBef>
                <a:spcPts val="0"/>
              </a:spcBef>
              <a:spcAft>
                <a:spcPts val="0"/>
              </a:spcAft>
              <a:buClr>
                <a:schemeClr val="lt1"/>
              </a:buClr>
              <a:buSzPts val="2100"/>
              <a:buNone/>
              <a:defRPr sz="2100">
                <a:solidFill>
                  <a:schemeClr val="lt1"/>
                </a:solidFill>
              </a:defRPr>
            </a:lvl7pPr>
            <a:lvl8pPr lvl="7" algn="r" rtl="0">
              <a:lnSpc>
                <a:spcPct val="100000"/>
              </a:lnSpc>
              <a:spcBef>
                <a:spcPts val="0"/>
              </a:spcBef>
              <a:spcAft>
                <a:spcPts val="0"/>
              </a:spcAft>
              <a:buClr>
                <a:schemeClr val="lt1"/>
              </a:buClr>
              <a:buSzPts val="2100"/>
              <a:buNone/>
              <a:defRPr sz="2100">
                <a:solidFill>
                  <a:schemeClr val="lt1"/>
                </a:solidFill>
              </a:defRPr>
            </a:lvl8pPr>
            <a:lvl9pPr lvl="8" algn="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30" name="Google Shape;130;p28"/>
          <p:cNvSpPr txBox="1">
            <a:spLocks noGrp="1"/>
          </p:cNvSpPr>
          <p:nvPr>
            <p:ph type="title" idx="3"/>
          </p:nvPr>
        </p:nvSpPr>
        <p:spPr>
          <a:xfrm>
            <a:off x="1784317" y="5318600"/>
            <a:ext cx="3636900" cy="500700"/>
          </a:xfrm>
          <a:prstGeom prst="rect">
            <a:avLst/>
          </a:prstGeom>
        </p:spPr>
        <p:txBody>
          <a:bodyPr spcFirstLastPara="1" wrap="square" lIns="121900" tIns="121900" rIns="121900" bIns="121900" anchor="t" anchorCtr="0">
            <a:noAutofit/>
          </a:bodyPr>
          <a:lstStyle>
            <a:lvl1pPr lvl="0" algn="r" rtl="0">
              <a:spcBef>
                <a:spcPts val="0"/>
              </a:spcBef>
              <a:spcAft>
                <a:spcPts val="0"/>
              </a:spcAft>
              <a:buClr>
                <a:schemeClr val="lt1"/>
              </a:buClr>
              <a:buSzPts val="1900"/>
              <a:buNone/>
              <a:defRPr sz="1900">
                <a:solidFill>
                  <a:schemeClr val="lt1"/>
                </a:solidFill>
              </a:defRPr>
            </a:lvl1pPr>
            <a:lvl2pPr lvl="1" algn="r" rtl="0">
              <a:spcBef>
                <a:spcPts val="0"/>
              </a:spcBef>
              <a:spcAft>
                <a:spcPts val="0"/>
              </a:spcAft>
              <a:buClr>
                <a:schemeClr val="lt1"/>
              </a:buClr>
              <a:buSzPts val="5600"/>
              <a:buNone/>
              <a:defRPr sz="5600">
                <a:solidFill>
                  <a:schemeClr val="lt1"/>
                </a:solidFill>
              </a:defRPr>
            </a:lvl2pPr>
            <a:lvl3pPr lvl="2" algn="r" rtl="0">
              <a:spcBef>
                <a:spcPts val="0"/>
              </a:spcBef>
              <a:spcAft>
                <a:spcPts val="0"/>
              </a:spcAft>
              <a:buClr>
                <a:schemeClr val="lt1"/>
              </a:buClr>
              <a:buSzPts val="5600"/>
              <a:buNone/>
              <a:defRPr sz="5600">
                <a:solidFill>
                  <a:schemeClr val="lt1"/>
                </a:solidFill>
              </a:defRPr>
            </a:lvl3pPr>
            <a:lvl4pPr lvl="3" algn="r" rtl="0">
              <a:spcBef>
                <a:spcPts val="0"/>
              </a:spcBef>
              <a:spcAft>
                <a:spcPts val="0"/>
              </a:spcAft>
              <a:buClr>
                <a:schemeClr val="lt1"/>
              </a:buClr>
              <a:buSzPts val="5600"/>
              <a:buNone/>
              <a:defRPr sz="5600">
                <a:solidFill>
                  <a:schemeClr val="lt1"/>
                </a:solidFill>
              </a:defRPr>
            </a:lvl4pPr>
            <a:lvl5pPr lvl="4" algn="r" rtl="0">
              <a:spcBef>
                <a:spcPts val="0"/>
              </a:spcBef>
              <a:spcAft>
                <a:spcPts val="0"/>
              </a:spcAft>
              <a:buClr>
                <a:schemeClr val="lt1"/>
              </a:buClr>
              <a:buSzPts val="5600"/>
              <a:buNone/>
              <a:defRPr sz="5600">
                <a:solidFill>
                  <a:schemeClr val="lt1"/>
                </a:solidFill>
              </a:defRPr>
            </a:lvl5pPr>
            <a:lvl6pPr lvl="5" algn="r" rtl="0">
              <a:spcBef>
                <a:spcPts val="0"/>
              </a:spcBef>
              <a:spcAft>
                <a:spcPts val="0"/>
              </a:spcAft>
              <a:buClr>
                <a:schemeClr val="lt1"/>
              </a:buClr>
              <a:buSzPts val="5600"/>
              <a:buNone/>
              <a:defRPr sz="5600">
                <a:solidFill>
                  <a:schemeClr val="lt1"/>
                </a:solidFill>
              </a:defRPr>
            </a:lvl6pPr>
            <a:lvl7pPr lvl="6" algn="r" rtl="0">
              <a:spcBef>
                <a:spcPts val="0"/>
              </a:spcBef>
              <a:spcAft>
                <a:spcPts val="0"/>
              </a:spcAft>
              <a:buClr>
                <a:schemeClr val="lt1"/>
              </a:buClr>
              <a:buSzPts val="5600"/>
              <a:buNone/>
              <a:defRPr sz="5600">
                <a:solidFill>
                  <a:schemeClr val="lt1"/>
                </a:solidFill>
              </a:defRPr>
            </a:lvl7pPr>
            <a:lvl8pPr lvl="7" algn="r" rtl="0">
              <a:spcBef>
                <a:spcPts val="0"/>
              </a:spcBef>
              <a:spcAft>
                <a:spcPts val="0"/>
              </a:spcAft>
              <a:buClr>
                <a:schemeClr val="lt1"/>
              </a:buClr>
              <a:buSzPts val="5600"/>
              <a:buNone/>
              <a:defRPr sz="5600">
                <a:solidFill>
                  <a:schemeClr val="lt1"/>
                </a:solidFill>
              </a:defRPr>
            </a:lvl8pPr>
            <a:lvl9pPr lvl="8" algn="r" rtl="0">
              <a:spcBef>
                <a:spcPts val="0"/>
              </a:spcBef>
              <a:spcAft>
                <a:spcPts val="0"/>
              </a:spcAft>
              <a:buClr>
                <a:schemeClr val="lt1"/>
              </a:buClr>
              <a:buSzPts val="5600"/>
              <a:buNone/>
              <a:defRPr sz="5600">
                <a:solidFill>
                  <a:schemeClr val="lt1"/>
                </a:solidFill>
              </a:defRPr>
            </a:lvl9pPr>
          </a:lstStyle>
          <a:p>
            <a:endParaRPr/>
          </a:p>
        </p:txBody>
      </p:sp>
      <p:sp>
        <p:nvSpPr>
          <p:cNvPr id="131" name="Google Shape;131;p28"/>
          <p:cNvSpPr txBox="1">
            <a:spLocks noGrp="1"/>
          </p:cNvSpPr>
          <p:nvPr>
            <p:ph type="subTitle" idx="4"/>
          </p:nvPr>
        </p:nvSpPr>
        <p:spPr>
          <a:xfrm>
            <a:off x="1784317" y="4456234"/>
            <a:ext cx="3636900" cy="807300"/>
          </a:xfrm>
          <a:prstGeom prst="rect">
            <a:avLst/>
          </a:prstGeom>
        </p:spPr>
        <p:txBody>
          <a:bodyPr spcFirstLastPara="1" wrap="square" lIns="121900" tIns="121900" rIns="121900" bIns="121900" anchor="t" anchorCtr="0">
            <a:noAutofit/>
          </a:bodyPr>
          <a:lstStyle>
            <a:lvl1pPr lvl="0" algn="r" rtl="0">
              <a:lnSpc>
                <a:spcPct val="100000"/>
              </a:lnSpc>
              <a:spcBef>
                <a:spcPts val="0"/>
              </a:spcBef>
              <a:spcAft>
                <a:spcPts val="0"/>
              </a:spcAft>
              <a:buClr>
                <a:schemeClr val="lt1"/>
              </a:buClr>
              <a:buSzPts val="2100"/>
              <a:buNone/>
              <a:defRPr sz="2100">
                <a:solidFill>
                  <a:schemeClr val="lt1"/>
                </a:solidFill>
              </a:defRPr>
            </a:lvl1pPr>
            <a:lvl2pPr lvl="1" algn="r" rtl="0">
              <a:lnSpc>
                <a:spcPct val="100000"/>
              </a:lnSpc>
              <a:spcBef>
                <a:spcPts val="0"/>
              </a:spcBef>
              <a:spcAft>
                <a:spcPts val="0"/>
              </a:spcAft>
              <a:buClr>
                <a:schemeClr val="lt1"/>
              </a:buClr>
              <a:buSzPts val="2100"/>
              <a:buNone/>
              <a:defRPr sz="2100">
                <a:solidFill>
                  <a:schemeClr val="lt1"/>
                </a:solidFill>
              </a:defRPr>
            </a:lvl2pPr>
            <a:lvl3pPr lvl="2" algn="r" rtl="0">
              <a:lnSpc>
                <a:spcPct val="100000"/>
              </a:lnSpc>
              <a:spcBef>
                <a:spcPts val="0"/>
              </a:spcBef>
              <a:spcAft>
                <a:spcPts val="0"/>
              </a:spcAft>
              <a:buClr>
                <a:schemeClr val="lt1"/>
              </a:buClr>
              <a:buSzPts val="2100"/>
              <a:buNone/>
              <a:defRPr sz="2100">
                <a:solidFill>
                  <a:schemeClr val="lt1"/>
                </a:solidFill>
              </a:defRPr>
            </a:lvl3pPr>
            <a:lvl4pPr lvl="3" algn="r" rtl="0">
              <a:lnSpc>
                <a:spcPct val="100000"/>
              </a:lnSpc>
              <a:spcBef>
                <a:spcPts val="0"/>
              </a:spcBef>
              <a:spcAft>
                <a:spcPts val="0"/>
              </a:spcAft>
              <a:buClr>
                <a:schemeClr val="lt1"/>
              </a:buClr>
              <a:buSzPts val="2100"/>
              <a:buNone/>
              <a:defRPr sz="2100">
                <a:solidFill>
                  <a:schemeClr val="lt1"/>
                </a:solidFill>
              </a:defRPr>
            </a:lvl4pPr>
            <a:lvl5pPr lvl="4" algn="r" rtl="0">
              <a:lnSpc>
                <a:spcPct val="100000"/>
              </a:lnSpc>
              <a:spcBef>
                <a:spcPts val="0"/>
              </a:spcBef>
              <a:spcAft>
                <a:spcPts val="0"/>
              </a:spcAft>
              <a:buClr>
                <a:schemeClr val="lt1"/>
              </a:buClr>
              <a:buSzPts val="2100"/>
              <a:buNone/>
              <a:defRPr sz="2100">
                <a:solidFill>
                  <a:schemeClr val="lt1"/>
                </a:solidFill>
              </a:defRPr>
            </a:lvl5pPr>
            <a:lvl6pPr lvl="5" algn="r" rtl="0">
              <a:lnSpc>
                <a:spcPct val="100000"/>
              </a:lnSpc>
              <a:spcBef>
                <a:spcPts val="0"/>
              </a:spcBef>
              <a:spcAft>
                <a:spcPts val="0"/>
              </a:spcAft>
              <a:buClr>
                <a:schemeClr val="lt1"/>
              </a:buClr>
              <a:buSzPts val="2100"/>
              <a:buNone/>
              <a:defRPr sz="2100">
                <a:solidFill>
                  <a:schemeClr val="lt1"/>
                </a:solidFill>
              </a:defRPr>
            </a:lvl6pPr>
            <a:lvl7pPr lvl="6" algn="r" rtl="0">
              <a:lnSpc>
                <a:spcPct val="100000"/>
              </a:lnSpc>
              <a:spcBef>
                <a:spcPts val="0"/>
              </a:spcBef>
              <a:spcAft>
                <a:spcPts val="0"/>
              </a:spcAft>
              <a:buClr>
                <a:schemeClr val="lt1"/>
              </a:buClr>
              <a:buSzPts val="2100"/>
              <a:buNone/>
              <a:defRPr sz="2100">
                <a:solidFill>
                  <a:schemeClr val="lt1"/>
                </a:solidFill>
              </a:defRPr>
            </a:lvl7pPr>
            <a:lvl8pPr lvl="7" algn="r" rtl="0">
              <a:lnSpc>
                <a:spcPct val="100000"/>
              </a:lnSpc>
              <a:spcBef>
                <a:spcPts val="0"/>
              </a:spcBef>
              <a:spcAft>
                <a:spcPts val="0"/>
              </a:spcAft>
              <a:buClr>
                <a:schemeClr val="lt1"/>
              </a:buClr>
              <a:buSzPts val="2100"/>
              <a:buNone/>
              <a:defRPr sz="2100">
                <a:solidFill>
                  <a:schemeClr val="lt1"/>
                </a:solidFill>
              </a:defRPr>
            </a:lvl8pPr>
            <a:lvl9pPr lvl="8" algn="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32" name="Google Shape;132;p28"/>
          <p:cNvSpPr txBox="1">
            <a:spLocks noGrp="1"/>
          </p:cNvSpPr>
          <p:nvPr>
            <p:ph type="title" idx="5"/>
          </p:nvPr>
        </p:nvSpPr>
        <p:spPr>
          <a:xfrm>
            <a:off x="6770883" y="3146433"/>
            <a:ext cx="3636900" cy="5007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lt1"/>
              </a:buClr>
              <a:buSzPts val="1900"/>
              <a:buNone/>
              <a:defRPr sz="1900">
                <a:solidFill>
                  <a:schemeClr val="lt1"/>
                </a:solidFill>
              </a:defRPr>
            </a:lvl1pPr>
            <a:lvl2pPr lvl="1" rtl="0">
              <a:spcBef>
                <a:spcPts val="0"/>
              </a:spcBef>
              <a:spcAft>
                <a:spcPts val="0"/>
              </a:spcAft>
              <a:buClr>
                <a:schemeClr val="lt1"/>
              </a:buClr>
              <a:buSzPts val="5600"/>
              <a:buNone/>
              <a:defRPr sz="5600">
                <a:solidFill>
                  <a:schemeClr val="lt1"/>
                </a:solidFill>
              </a:defRPr>
            </a:lvl2pPr>
            <a:lvl3pPr lvl="2" rtl="0">
              <a:spcBef>
                <a:spcPts val="0"/>
              </a:spcBef>
              <a:spcAft>
                <a:spcPts val="0"/>
              </a:spcAft>
              <a:buClr>
                <a:schemeClr val="lt1"/>
              </a:buClr>
              <a:buSzPts val="5600"/>
              <a:buNone/>
              <a:defRPr sz="5600">
                <a:solidFill>
                  <a:schemeClr val="lt1"/>
                </a:solidFill>
              </a:defRPr>
            </a:lvl3pPr>
            <a:lvl4pPr lvl="3" rtl="0">
              <a:spcBef>
                <a:spcPts val="0"/>
              </a:spcBef>
              <a:spcAft>
                <a:spcPts val="0"/>
              </a:spcAft>
              <a:buClr>
                <a:schemeClr val="lt1"/>
              </a:buClr>
              <a:buSzPts val="5600"/>
              <a:buNone/>
              <a:defRPr sz="5600">
                <a:solidFill>
                  <a:schemeClr val="lt1"/>
                </a:solidFill>
              </a:defRPr>
            </a:lvl4pPr>
            <a:lvl5pPr lvl="4" rtl="0">
              <a:spcBef>
                <a:spcPts val="0"/>
              </a:spcBef>
              <a:spcAft>
                <a:spcPts val="0"/>
              </a:spcAft>
              <a:buClr>
                <a:schemeClr val="lt1"/>
              </a:buClr>
              <a:buSzPts val="5600"/>
              <a:buNone/>
              <a:defRPr sz="5600">
                <a:solidFill>
                  <a:schemeClr val="lt1"/>
                </a:solidFill>
              </a:defRPr>
            </a:lvl5pPr>
            <a:lvl6pPr lvl="5" rtl="0">
              <a:spcBef>
                <a:spcPts val="0"/>
              </a:spcBef>
              <a:spcAft>
                <a:spcPts val="0"/>
              </a:spcAft>
              <a:buClr>
                <a:schemeClr val="lt1"/>
              </a:buClr>
              <a:buSzPts val="5600"/>
              <a:buNone/>
              <a:defRPr sz="5600">
                <a:solidFill>
                  <a:schemeClr val="lt1"/>
                </a:solidFill>
              </a:defRPr>
            </a:lvl6pPr>
            <a:lvl7pPr lvl="6" rtl="0">
              <a:spcBef>
                <a:spcPts val="0"/>
              </a:spcBef>
              <a:spcAft>
                <a:spcPts val="0"/>
              </a:spcAft>
              <a:buClr>
                <a:schemeClr val="lt1"/>
              </a:buClr>
              <a:buSzPts val="5600"/>
              <a:buNone/>
              <a:defRPr sz="5600">
                <a:solidFill>
                  <a:schemeClr val="lt1"/>
                </a:solidFill>
              </a:defRPr>
            </a:lvl7pPr>
            <a:lvl8pPr lvl="7" rtl="0">
              <a:spcBef>
                <a:spcPts val="0"/>
              </a:spcBef>
              <a:spcAft>
                <a:spcPts val="0"/>
              </a:spcAft>
              <a:buClr>
                <a:schemeClr val="lt1"/>
              </a:buClr>
              <a:buSzPts val="5600"/>
              <a:buNone/>
              <a:defRPr sz="5600">
                <a:solidFill>
                  <a:schemeClr val="lt1"/>
                </a:solidFill>
              </a:defRPr>
            </a:lvl8pPr>
            <a:lvl9pPr lvl="8" rtl="0">
              <a:spcBef>
                <a:spcPts val="0"/>
              </a:spcBef>
              <a:spcAft>
                <a:spcPts val="0"/>
              </a:spcAft>
              <a:buClr>
                <a:schemeClr val="lt1"/>
              </a:buClr>
              <a:buSzPts val="5600"/>
              <a:buNone/>
              <a:defRPr sz="5600">
                <a:solidFill>
                  <a:schemeClr val="lt1"/>
                </a:solidFill>
              </a:defRPr>
            </a:lvl9pPr>
          </a:lstStyle>
          <a:p>
            <a:endParaRPr/>
          </a:p>
        </p:txBody>
      </p:sp>
      <p:sp>
        <p:nvSpPr>
          <p:cNvPr id="133" name="Google Shape;133;p28"/>
          <p:cNvSpPr txBox="1">
            <a:spLocks noGrp="1"/>
          </p:cNvSpPr>
          <p:nvPr>
            <p:ph type="subTitle" idx="6"/>
          </p:nvPr>
        </p:nvSpPr>
        <p:spPr>
          <a:xfrm>
            <a:off x="6770883" y="2284067"/>
            <a:ext cx="3636900" cy="8073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34" name="Google Shape;134;p28"/>
          <p:cNvSpPr txBox="1">
            <a:spLocks noGrp="1"/>
          </p:cNvSpPr>
          <p:nvPr>
            <p:ph type="title" idx="7"/>
          </p:nvPr>
        </p:nvSpPr>
        <p:spPr>
          <a:xfrm>
            <a:off x="6770883" y="5318600"/>
            <a:ext cx="3636900" cy="5007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lt1"/>
              </a:buClr>
              <a:buSzPts val="1900"/>
              <a:buNone/>
              <a:defRPr sz="1900">
                <a:solidFill>
                  <a:schemeClr val="lt1"/>
                </a:solidFill>
              </a:defRPr>
            </a:lvl1pPr>
            <a:lvl2pPr lvl="1" rtl="0">
              <a:spcBef>
                <a:spcPts val="0"/>
              </a:spcBef>
              <a:spcAft>
                <a:spcPts val="0"/>
              </a:spcAft>
              <a:buClr>
                <a:schemeClr val="lt1"/>
              </a:buClr>
              <a:buSzPts val="5600"/>
              <a:buNone/>
              <a:defRPr sz="5600">
                <a:solidFill>
                  <a:schemeClr val="lt1"/>
                </a:solidFill>
              </a:defRPr>
            </a:lvl2pPr>
            <a:lvl3pPr lvl="2" rtl="0">
              <a:spcBef>
                <a:spcPts val="0"/>
              </a:spcBef>
              <a:spcAft>
                <a:spcPts val="0"/>
              </a:spcAft>
              <a:buClr>
                <a:schemeClr val="lt1"/>
              </a:buClr>
              <a:buSzPts val="5600"/>
              <a:buNone/>
              <a:defRPr sz="5600">
                <a:solidFill>
                  <a:schemeClr val="lt1"/>
                </a:solidFill>
              </a:defRPr>
            </a:lvl3pPr>
            <a:lvl4pPr lvl="3" rtl="0">
              <a:spcBef>
                <a:spcPts val="0"/>
              </a:spcBef>
              <a:spcAft>
                <a:spcPts val="0"/>
              </a:spcAft>
              <a:buClr>
                <a:schemeClr val="lt1"/>
              </a:buClr>
              <a:buSzPts val="5600"/>
              <a:buNone/>
              <a:defRPr sz="5600">
                <a:solidFill>
                  <a:schemeClr val="lt1"/>
                </a:solidFill>
              </a:defRPr>
            </a:lvl4pPr>
            <a:lvl5pPr lvl="4" rtl="0">
              <a:spcBef>
                <a:spcPts val="0"/>
              </a:spcBef>
              <a:spcAft>
                <a:spcPts val="0"/>
              </a:spcAft>
              <a:buClr>
                <a:schemeClr val="lt1"/>
              </a:buClr>
              <a:buSzPts val="5600"/>
              <a:buNone/>
              <a:defRPr sz="5600">
                <a:solidFill>
                  <a:schemeClr val="lt1"/>
                </a:solidFill>
              </a:defRPr>
            </a:lvl5pPr>
            <a:lvl6pPr lvl="5" rtl="0">
              <a:spcBef>
                <a:spcPts val="0"/>
              </a:spcBef>
              <a:spcAft>
                <a:spcPts val="0"/>
              </a:spcAft>
              <a:buClr>
                <a:schemeClr val="lt1"/>
              </a:buClr>
              <a:buSzPts val="5600"/>
              <a:buNone/>
              <a:defRPr sz="5600">
                <a:solidFill>
                  <a:schemeClr val="lt1"/>
                </a:solidFill>
              </a:defRPr>
            </a:lvl6pPr>
            <a:lvl7pPr lvl="6" rtl="0">
              <a:spcBef>
                <a:spcPts val="0"/>
              </a:spcBef>
              <a:spcAft>
                <a:spcPts val="0"/>
              </a:spcAft>
              <a:buClr>
                <a:schemeClr val="lt1"/>
              </a:buClr>
              <a:buSzPts val="5600"/>
              <a:buNone/>
              <a:defRPr sz="5600">
                <a:solidFill>
                  <a:schemeClr val="lt1"/>
                </a:solidFill>
              </a:defRPr>
            </a:lvl7pPr>
            <a:lvl8pPr lvl="7" rtl="0">
              <a:spcBef>
                <a:spcPts val="0"/>
              </a:spcBef>
              <a:spcAft>
                <a:spcPts val="0"/>
              </a:spcAft>
              <a:buClr>
                <a:schemeClr val="lt1"/>
              </a:buClr>
              <a:buSzPts val="5600"/>
              <a:buNone/>
              <a:defRPr sz="5600">
                <a:solidFill>
                  <a:schemeClr val="lt1"/>
                </a:solidFill>
              </a:defRPr>
            </a:lvl8pPr>
            <a:lvl9pPr lvl="8" rtl="0">
              <a:spcBef>
                <a:spcPts val="0"/>
              </a:spcBef>
              <a:spcAft>
                <a:spcPts val="0"/>
              </a:spcAft>
              <a:buClr>
                <a:schemeClr val="lt1"/>
              </a:buClr>
              <a:buSzPts val="5600"/>
              <a:buNone/>
              <a:defRPr sz="5600">
                <a:solidFill>
                  <a:schemeClr val="lt1"/>
                </a:solidFill>
              </a:defRPr>
            </a:lvl9pPr>
          </a:lstStyle>
          <a:p>
            <a:endParaRPr/>
          </a:p>
        </p:txBody>
      </p:sp>
      <p:sp>
        <p:nvSpPr>
          <p:cNvPr id="135" name="Google Shape;135;p28"/>
          <p:cNvSpPr txBox="1">
            <a:spLocks noGrp="1"/>
          </p:cNvSpPr>
          <p:nvPr>
            <p:ph type="subTitle" idx="8"/>
          </p:nvPr>
        </p:nvSpPr>
        <p:spPr>
          <a:xfrm>
            <a:off x="6770883" y="4456234"/>
            <a:ext cx="3636900" cy="8073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Text">
  <p:cSld name="SECTION_TITLE_AND_DESCRIPTION_1_2">
    <p:bg>
      <p:bgPr>
        <a:blipFill>
          <a:blip r:embed="rId2">
            <a:alphaModFix/>
          </a:blip>
          <a:stretch>
            <a:fillRect/>
          </a:stretch>
        </a:blipFill>
        <a:effectLst/>
      </p:bgPr>
    </p:bg>
    <p:spTree>
      <p:nvGrpSpPr>
        <p:cNvPr id="1" name="Shape 136"/>
        <p:cNvGrpSpPr/>
        <p:nvPr/>
      </p:nvGrpSpPr>
      <p:grpSpPr>
        <a:xfrm>
          <a:off x="0" y="0"/>
          <a:ext cx="0" cy="0"/>
          <a:chOff x="0" y="0"/>
          <a:chExt cx="0" cy="0"/>
        </a:xfrm>
      </p:grpSpPr>
      <p:sp>
        <p:nvSpPr>
          <p:cNvPr id="137" name="Google Shape;137;p29"/>
          <p:cNvSpPr txBox="1">
            <a:spLocks noGrp="1"/>
          </p:cNvSpPr>
          <p:nvPr>
            <p:ph type="subTitle" idx="1"/>
          </p:nvPr>
        </p:nvSpPr>
        <p:spPr>
          <a:xfrm>
            <a:off x="7756067" y="3247900"/>
            <a:ext cx="3408300" cy="27312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lt1"/>
              </a:buClr>
              <a:buSzPts val="2400"/>
              <a:buNone/>
              <a:defRPr>
                <a:solidFill>
                  <a:schemeClr val="lt1"/>
                </a:solidFill>
              </a:defRPr>
            </a:lvl1pPr>
            <a:lvl2pPr lvl="1" algn="ctr" rtl="0">
              <a:lnSpc>
                <a:spcPct val="100000"/>
              </a:lnSpc>
              <a:spcBef>
                <a:spcPts val="0"/>
              </a:spcBef>
              <a:spcAft>
                <a:spcPts val="0"/>
              </a:spcAft>
              <a:buClr>
                <a:schemeClr val="lt1"/>
              </a:buClr>
              <a:buSzPts val="2400"/>
              <a:buNone/>
              <a:defRPr sz="2400">
                <a:solidFill>
                  <a:schemeClr val="lt1"/>
                </a:solidFill>
              </a:defRPr>
            </a:lvl2pPr>
            <a:lvl3pPr lvl="2" algn="ctr" rtl="0">
              <a:lnSpc>
                <a:spcPct val="100000"/>
              </a:lnSpc>
              <a:spcBef>
                <a:spcPts val="0"/>
              </a:spcBef>
              <a:spcAft>
                <a:spcPts val="0"/>
              </a:spcAft>
              <a:buClr>
                <a:schemeClr val="lt1"/>
              </a:buClr>
              <a:buSzPts val="2400"/>
              <a:buNone/>
              <a:defRPr sz="2400">
                <a:solidFill>
                  <a:schemeClr val="lt1"/>
                </a:solidFill>
              </a:defRPr>
            </a:lvl3pPr>
            <a:lvl4pPr lvl="3" algn="ctr" rtl="0">
              <a:lnSpc>
                <a:spcPct val="100000"/>
              </a:lnSpc>
              <a:spcBef>
                <a:spcPts val="0"/>
              </a:spcBef>
              <a:spcAft>
                <a:spcPts val="0"/>
              </a:spcAft>
              <a:buClr>
                <a:schemeClr val="lt1"/>
              </a:buClr>
              <a:buSzPts val="2400"/>
              <a:buNone/>
              <a:defRPr sz="2400">
                <a:solidFill>
                  <a:schemeClr val="lt1"/>
                </a:solidFill>
              </a:defRPr>
            </a:lvl4pPr>
            <a:lvl5pPr lvl="4" algn="ctr" rtl="0">
              <a:lnSpc>
                <a:spcPct val="100000"/>
              </a:lnSpc>
              <a:spcBef>
                <a:spcPts val="0"/>
              </a:spcBef>
              <a:spcAft>
                <a:spcPts val="0"/>
              </a:spcAft>
              <a:buClr>
                <a:schemeClr val="lt1"/>
              </a:buClr>
              <a:buSzPts val="2400"/>
              <a:buNone/>
              <a:defRPr sz="2400">
                <a:solidFill>
                  <a:schemeClr val="lt1"/>
                </a:solidFill>
              </a:defRPr>
            </a:lvl5pPr>
            <a:lvl6pPr lvl="5" algn="ctr" rtl="0">
              <a:lnSpc>
                <a:spcPct val="100000"/>
              </a:lnSpc>
              <a:spcBef>
                <a:spcPts val="0"/>
              </a:spcBef>
              <a:spcAft>
                <a:spcPts val="0"/>
              </a:spcAft>
              <a:buClr>
                <a:schemeClr val="lt1"/>
              </a:buClr>
              <a:buSzPts val="2400"/>
              <a:buNone/>
              <a:defRPr sz="2400">
                <a:solidFill>
                  <a:schemeClr val="lt1"/>
                </a:solidFill>
              </a:defRPr>
            </a:lvl6pPr>
            <a:lvl7pPr lvl="6" algn="ctr" rtl="0">
              <a:lnSpc>
                <a:spcPct val="100000"/>
              </a:lnSpc>
              <a:spcBef>
                <a:spcPts val="0"/>
              </a:spcBef>
              <a:spcAft>
                <a:spcPts val="0"/>
              </a:spcAft>
              <a:buClr>
                <a:schemeClr val="lt1"/>
              </a:buClr>
              <a:buSzPts val="2400"/>
              <a:buNone/>
              <a:defRPr sz="2400">
                <a:solidFill>
                  <a:schemeClr val="lt1"/>
                </a:solidFill>
              </a:defRPr>
            </a:lvl7pPr>
            <a:lvl8pPr lvl="7" algn="ctr" rtl="0">
              <a:lnSpc>
                <a:spcPct val="100000"/>
              </a:lnSpc>
              <a:spcBef>
                <a:spcPts val="0"/>
              </a:spcBef>
              <a:spcAft>
                <a:spcPts val="0"/>
              </a:spcAft>
              <a:buClr>
                <a:schemeClr val="lt1"/>
              </a:buClr>
              <a:buSzPts val="2400"/>
              <a:buNone/>
              <a:defRPr sz="2400">
                <a:solidFill>
                  <a:schemeClr val="lt1"/>
                </a:solidFill>
              </a:defRPr>
            </a:lvl8pPr>
            <a:lvl9pPr lvl="8" algn="ctr"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38" name="Google Shape;138;p29"/>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Text 1">
  <p:cSld name="TITLE_ONLY_1">
    <p:bg>
      <p:bgPr>
        <a:blipFill>
          <a:blip r:embed="rId2">
            <a:alphaModFix/>
          </a:blip>
          <a:stretch>
            <a:fillRect/>
          </a:stretch>
        </a:blipFill>
        <a:effectLst/>
      </p:bgPr>
    </p:bg>
    <p:spTree>
      <p:nvGrpSpPr>
        <p:cNvPr id="1" name="Shape 139"/>
        <p:cNvGrpSpPr/>
        <p:nvPr/>
      </p:nvGrpSpPr>
      <p:grpSpPr>
        <a:xfrm>
          <a:off x="0" y="0"/>
          <a:ext cx="0" cy="0"/>
          <a:chOff x="0" y="0"/>
          <a:chExt cx="0" cy="0"/>
        </a:xfrm>
      </p:grpSpPr>
      <p:sp>
        <p:nvSpPr>
          <p:cNvPr id="140" name="Google Shape;140;p30"/>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141" name="Google Shape;141;p30"/>
          <p:cNvSpPr txBox="1">
            <a:spLocks noGrp="1"/>
          </p:cNvSpPr>
          <p:nvPr>
            <p:ph type="subTitle" idx="1"/>
          </p:nvPr>
        </p:nvSpPr>
        <p:spPr>
          <a:xfrm>
            <a:off x="1251333" y="3247900"/>
            <a:ext cx="3408300" cy="27312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lt1"/>
              </a:buClr>
              <a:buSzPts val="2400"/>
              <a:buNone/>
              <a:defRPr>
                <a:solidFill>
                  <a:schemeClr val="lt1"/>
                </a:solidFill>
              </a:defRPr>
            </a:lvl1pPr>
            <a:lvl2pPr lvl="1" algn="ctr" rtl="0">
              <a:lnSpc>
                <a:spcPct val="100000"/>
              </a:lnSpc>
              <a:spcBef>
                <a:spcPts val="0"/>
              </a:spcBef>
              <a:spcAft>
                <a:spcPts val="0"/>
              </a:spcAft>
              <a:buClr>
                <a:schemeClr val="lt1"/>
              </a:buClr>
              <a:buSzPts val="2400"/>
              <a:buNone/>
              <a:defRPr sz="2400">
                <a:solidFill>
                  <a:schemeClr val="lt1"/>
                </a:solidFill>
              </a:defRPr>
            </a:lvl2pPr>
            <a:lvl3pPr lvl="2" algn="ctr" rtl="0">
              <a:lnSpc>
                <a:spcPct val="100000"/>
              </a:lnSpc>
              <a:spcBef>
                <a:spcPts val="0"/>
              </a:spcBef>
              <a:spcAft>
                <a:spcPts val="0"/>
              </a:spcAft>
              <a:buClr>
                <a:schemeClr val="lt1"/>
              </a:buClr>
              <a:buSzPts val="2400"/>
              <a:buNone/>
              <a:defRPr sz="2400">
                <a:solidFill>
                  <a:schemeClr val="lt1"/>
                </a:solidFill>
              </a:defRPr>
            </a:lvl3pPr>
            <a:lvl4pPr lvl="3" algn="ctr" rtl="0">
              <a:lnSpc>
                <a:spcPct val="100000"/>
              </a:lnSpc>
              <a:spcBef>
                <a:spcPts val="0"/>
              </a:spcBef>
              <a:spcAft>
                <a:spcPts val="0"/>
              </a:spcAft>
              <a:buClr>
                <a:schemeClr val="lt1"/>
              </a:buClr>
              <a:buSzPts val="2400"/>
              <a:buNone/>
              <a:defRPr sz="2400">
                <a:solidFill>
                  <a:schemeClr val="lt1"/>
                </a:solidFill>
              </a:defRPr>
            </a:lvl4pPr>
            <a:lvl5pPr lvl="4" algn="ctr" rtl="0">
              <a:lnSpc>
                <a:spcPct val="100000"/>
              </a:lnSpc>
              <a:spcBef>
                <a:spcPts val="0"/>
              </a:spcBef>
              <a:spcAft>
                <a:spcPts val="0"/>
              </a:spcAft>
              <a:buClr>
                <a:schemeClr val="lt1"/>
              </a:buClr>
              <a:buSzPts val="2400"/>
              <a:buNone/>
              <a:defRPr sz="2400">
                <a:solidFill>
                  <a:schemeClr val="lt1"/>
                </a:solidFill>
              </a:defRPr>
            </a:lvl5pPr>
            <a:lvl6pPr lvl="5" algn="ctr" rtl="0">
              <a:lnSpc>
                <a:spcPct val="100000"/>
              </a:lnSpc>
              <a:spcBef>
                <a:spcPts val="0"/>
              </a:spcBef>
              <a:spcAft>
                <a:spcPts val="0"/>
              </a:spcAft>
              <a:buClr>
                <a:schemeClr val="lt1"/>
              </a:buClr>
              <a:buSzPts val="2400"/>
              <a:buNone/>
              <a:defRPr sz="2400">
                <a:solidFill>
                  <a:schemeClr val="lt1"/>
                </a:solidFill>
              </a:defRPr>
            </a:lvl6pPr>
            <a:lvl7pPr lvl="6" algn="ctr" rtl="0">
              <a:lnSpc>
                <a:spcPct val="100000"/>
              </a:lnSpc>
              <a:spcBef>
                <a:spcPts val="0"/>
              </a:spcBef>
              <a:spcAft>
                <a:spcPts val="0"/>
              </a:spcAft>
              <a:buClr>
                <a:schemeClr val="lt1"/>
              </a:buClr>
              <a:buSzPts val="2400"/>
              <a:buNone/>
              <a:defRPr sz="2400">
                <a:solidFill>
                  <a:schemeClr val="lt1"/>
                </a:solidFill>
              </a:defRPr>
            </a:lvl7pPr>
            <a:lvl8pPr lvl="7" algn="ctr" rtl="0">
              <a:lnSpc>
                <a:spcPct val="100000"/>
              </a:lnSpc>
              <a:spcBef>
                <a:spcPts val="0"/>
              </a:spcBef>
              <a:spcAft>
                <a:spcPts val="0"/>
              </a:spcAft>
              <a:buClr>
                <a:schemeClr val="lt1"/>
              </a:buClr>
              <a:buSzPts val="2400"/>
              <a:buNone/>
              <a:defRPr sz="2400">
                <a:solidFill>
                  <a:schemeClr val="lt1"/>
                </a:solidFill>
              </a:defRPr>
            </a:lvl8pPr>
            <a:lvl9pPr lvl="8" algn="ctr" rtl="0">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Text 2">
  <p:cSld name="CAPTION_ONLY_2">
    <p:bg>
      <p:bgPr>
        <a:blipFill>
          <a:blip r:embed="rId2">
            <a:alphaModFix/>
          </a:blip>
          <a:stretch>
            <a:fillRect/>
          </a:stretch>
        </a:blipFill>
        <a:effectLst/>
      </p:bgPr>
    </p:bg>
    <p:spTree>
      <p:nvGrpSpPr>
        <p:cNvPr id="1" name="Shape 142"/>
        <p:cNvGrpSpPr/>
        <p:nvPr/>
      </p:nvGrpSpPr>
      <p:grpSpPr>
        <a:xfrm>
          <a:off x="0" y="0"/>
          <a:ext cx="0" cy="0"/>
          <a:chOff x="0" y="0"/>
          <a:chExt cx="0" cy="0"/>
        </a:xfrm>
      </p:grpSpPr>
      <p:sp>
        <p:nvSpPr>
          <p:cNvPr id="143" name="Google Shape;143;p31"/>
          <p:cNvSpPr txBox="1">
            <a:spLocks noGrp="1"/>
          </p:cNvSpPr>
          <p:nvPr>
            <p:ph type="title"/>
          </p:nvPr>
        </p:nvSpPr>
        <p:spPr>
          <a:xfrm>
            <a:off x="1251333" y="593367"/>
            <a:ext cx="76476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144" name="Google Shape;144;p31"/>
          <p:cNvSpPr txBox="1">
            <a:spLocks noGrp="1"/>
          </p:cNvSpPr>
          <p:nvPr>
            <p:ph type="subTitle" idx="1"/>
          </p:nvPr>
        </p:nvSpPr>
        <p:spPr>
          <a:xfrm>
            <a:off x="7756067" y="3247900"/>
            <a:ext cx="3408300" cy="27312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lt1"/>
              </a:buClr>
              <a:buSzPts val="2400"/>
              <a:buNone/>
              <a:defRPr>
                <a:solidFill>
                  <a:schemeClr val="lt1"/>
                </a:solidFill>
              </a:defRPr>
            </a:lvl1pPr>
            <a:lvl2pPr lvl="1" algn="ctr" rtl="0">
              <a:lnSpc>
                <a:spcPct val="100000"/>
              </a:lnSpc>
              <a:spcBef>
                <a:spcPts val="0"/>
              </a:spcBef>
              <a:spcAft>
                <a:spcPts val="0"/>
              </a:spcAft>
              <a:buClr>
                <a:schemeClr val="lt1"/>
              </a:buClr>
              <a:buSzPts val="2400"/>
              <a:buNone/>
              <a:defRPr sz="2400">
                <a:solidFill>
                  <a:schemeClr val="lt1"/>
                </a:solidFill>
              </a:defRPr>
            </a:lvl2pPr>
            <a:lvl3pPr lvl="2" algn="ctr" rtl="0">
              <a:lnSpc>
                <a:spcPct val="100000"/>
              </a:lnSpc>
              <a:spcBef>
                <a:spcPts val="0"/>
              </a:spcBef>
              <a:spcAft>
                <a:spcPts val="0"/>
              </a:spcAft>
              <a:buClr>
                <a:schemeClr val="lt1"/>
              </a:buClr>
              <a:buSzPts val="2400"/>
              <a:buNone/>
              <a:defRPr sz="2400">
                <a:solidFill>
                  <a:schemeClr val="lt1"/>
                </a:solidFill>
              </a:defRPr>
            </a:lvl3pPr>
            <a:lvl4pPr lvl="3" algn="ctr" rtl="0">
              <a:lnSpc>
                <a:spcPct val="100000"/>
              </a:lnSpc>
              <a:spcBef>
                <a:spcPts val="0"/>
              </a:spcBef>
              <a:spcAft>
                <a:spcPts val="0"/>
              </a:spcAft>
              <a:buClr>
                <a:schemeClr val="lt1"/>
              </a:buClr>
              <a:buSzPts val="2400"/>
              <a:buNone/>
              <a:defRPr sz="2400">
                <a:solidFill>
                  <a:schemeClr val="lt1"/>
                </a:solidFill>
              </a:defRPr>
            </a:lvl4pPr>
            <a:lvl5pPr lvl="4" algn="ctr" rtl="0">
              <a:lnSpc>
                <a:spcPct val="100000"/>
              </a:lnSpc>
              <a:spcBef>
                <a:spcPts val="0"/>
              </a:spcBef>
              <a:spcAft>
                <a:spcPts val="0"/>
              </a:spcAft>
              <a:buClr>
                <a:schemeClr val="lt1"/>
              </a:buClr>
              <a:buSzPts val="2400"/>
              <a:buNone/>
              <a:defRPr sz="2400">
                <a:solidFill>
                  <a:schemeClr val="lt1"/>
                </a:solidFill>
              </a:defRPr>
            </a:lvl5pPr>
            <a:lvl6pPr lvl="5" algn="ctr" rtl="0">
              <a:lnSpc>
                <a:spcPct val="100000"/>
              </a:lnSpc>
              <a:spcBef>
                <a:spcPts val="0"/>
              </a:spcBef>
              <a:spcAft>
                <a:spcPts val="0"/>
              </a:spcAft>
              <a:buClr>
                <a:schemeClr val="lt1"/>
              </a:buClr>
              <a:buSzPts val="2400"/>
              <a:buNone/>
              <a:defRPr sz="2400">
                <a:solidFill>
                  <a:schemeClr val="lt1"/>
                </a:solidFill>
              </a:defRPr>
            </a:lvl6pPr>
            <a:lvl7pPr lvl="6" algn="ctr" rtl="0">
              <a:lnSpc>
                <a:spcPct val="100000"/>
              </a:lnSpc>
              <a:spcBef>
                <a:spcPts val="0"/>
              </a:spcBef>
              <a:spcAft>
                <a:spcPts val="0"/>
              </a:spcAft>
              <a:buClr>
                <a:schemeClr val="lt1"/>
              </a:buClr>
              <a:buSzPts val="2400"/>
              <a:buNone/>
              <a:defRPr sz="2400">
                <a:solidFill>
                  <a:schemeClr val="lt1"/>
                </a:solidFill>
              </a:defRPr>
            </a:lvl7pPr>
            <a:lvl8pPr lvl="7" algn="ctr" rtl="0">
              <a:lnSpc>
                <a:spcPct val="100000"/>
              </a:lnSpc>
              <a:spcBef>
                <a:spcPts val="0"/>
              </a:spcBef>
              <a:spcAft>
                <a:spcPts val="0"/>
              </a:spcAft>
              <a:buClr>
                <a:schemeClr val="lt1"/>
              </a:buClr>
              <a:buSzPts val="2400"/>
              <a:buNone/>
              <a:defRPr sz="2400">
                <a:solidFill>
                  <a:schemeClr val="lt1"/>
                </a:solidFill>
              </a:defRPr>
            </a:lvl8pPr>
            <a:lvl9pPr lvl="8" algn="ctr" rtl="0">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ne Column">
  <p:cSld name="SECTION_HEADER_2">
    <p:bg>
      <p:bgPr>
        <a:blipFill>
          <a:blip r:embed="rId2">
            <a:alphaModFix/>
          </a:blip>
          <a:stretch>
            <a:fillRect/>
          </a:stretch>
        </a:blipFill>
        <a:effectLst/>
      </p:bgPr>
    </p:bg>
    <p:spTree>
      <p:nvGrpSpPr>
        <p:cNvPr id="1" name="Shape 145"/>
        <p:cNvGrpSpPr/>
        <p:nvPr/>
      </p:nvGrpSpPr>
      <p:grpSpPr>
        <a:xfrm>
          <a:off x="0" y="0"/>
          <a:ext cx="0" cy="0"/>
          <a:chOff x="0" y="0"/>
          <a:chExt cx="0" cy="0"/>
        </a:xfrm>
      </p:grpSpPr>
      <p:sp>
        <p:nvSpPr>
          <p:cNvPr id="146" name="Google Shape;146;p32"/>
          <p:cNvSpPr txBox="1">
            <a:spLocks noGrp="1"/>
          </p:cNvSpPr>
          <p:nvPr>
            <p:ph type="title"/>
          </p:nvPr>
        </p:nvSpPr>
        <p:spPr>
          <a:xfrm>
            <a:off x="2750400" y="3256067"/>
            <a:ext cx="6691200" cy="7983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47" name="Google Shape;147;p32"/>
          <p:cNvSpPr txBox="1">
            <a:spLocks noGrp="1"/>
          </p:cNvSpPr>
          <p:nvPr>
            <p:ph type="subTitle" idx="1"/>
          </p:nvPr>
        </p:nvSpPr>
        <p:spPr>
          <a:xfrm>
            <a:off x="3862000" y="4521767"/>
            <a:ext cx="4467900" cy="15972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1900"/>
              <a:buNone/>
              <a:defRPr>
                <a:solidFill>
                  <a:schemeClr val="lt1"/>
                </a:solidFill>
              </a:defRPr>
            </a:lvl2pPr>
            <a:lvl3pPr lvl="2" algn="ctr" rtl="0">
              <a:lnSpc>
                <a:spcPct val="100000"/>
              </a:lnSpc>
              <a:spcBef>
                <a:spcPts val="0"/>
              </a:spcBef>
              <a:spcAft>
                <a:spcPts val="0"/>
              </a:spcAft>
              <a:buClr>
                <a:schemeClr val="lt1"/>
              </a:buClr>
              <a:buSzPts val="1900"/>
              <a:buNone/>
              <a:defRPr>
                <a:solidFill>
                  <a:schemeClr val="lt1"/>
                </a:solidFill>
              </a:defRPr>
            </a:lvl3pPr>
            <a:lvl4pPr lvl="3" algn="ctr" rtl="0">
              <a:lnSpc>
                <a:spcPct val="100000"/>
              </a:lnSpc>
              <a:spcBef>
                <a:spcPts val="0"/>
              </a:spcBef>
              <a:spcAft>
                <a:spcPts val="0"/>
              </a:spcAft>
              <a:buClr>
                <a:schemeClr val="lt1"/>
              </a:buClr>
              <a:buSzPts val="1900"/>
              <a:buNone/>
              <a:defRPr>
                <a:solidFill>
                  <a:schemeClr val="lt1"/>
                </a:solidFill>
              </a:defRPr>
            </a:lvl4pPr>
            <a:lvl5pPr lvl="4" algn="ctr" rtl="0">
              <a:lnSpc>
                <a:spcPct val="100000"/>
              </a:lnSpc>
              <a:spcBef>
                <a:spcPts val="0"/>
              </a:spcBef>
              <a:spcAft>
                <a:spcPts val="0"/>
              </a:spcAft>
              <a:buClr>
                <a:schemeClr val="lt1"/>
              </a:buClr>
              <a:buSzPts val="1900"/>
              <a:buNone/>
              <a:defRPr>
                <a:solidFill>
                  <a:schemeClr val="lt1"/>
                </a:solidFill>
              </a:defRPr>
            </a:lvl5pPr>
            <a:lvl6pPr lvl="5" algn="ctr" rtl="0">
              <a:lnSpc>
                <a:spcPct val="100000"/>
              </a:lnSpc>
              <a:spcBef>
                <a:spcPts val="0"/>
              </a:spcBef>
              <a:spcAft>
                <a:spcPts val="0"/>
              </a:spcAft>
              <a:buClr>
                <a:schemeClr val="lt1"/>
              </a:buClr>
              <a:buSzPts val="1900"/>
              <a:buNone/>
              <a:defRPr>
                <a:solidFill>
                  <a:schemeClr val="lt1"/>
                </a:solidFill>
              </a:defRPr>
            </a:lvl6pPr>
            <a:lvl7pPr lvl="6" algn="ctr" rtl="0">
              <a:lnSpc>
                <a:spcPct val="100000"/>
              </a:lnSpc>
              <a:spcBef>
                <a:spcPts val="0"/>
              </a:spcBef>
              <a:spcAft>
                <a:spcPts val="0"/>
              </a:spcAft>
              <a:buClr>
                <a:schemeClr val="lt1"/>
              </a:buClr>
              <a:buSzPts val="1900"/>
              <a:buNone/>
              <a:defRPr>
                <a:solidFill>
                  <a:schemeClr val="lt1"/>
                </a:solidFill>
              </a:defRPr>
            </a:lvl7pPr>
            <a:lvl8pPr lvl="7" algn="ctr" rtl="0">
              <a:lnSpc>
                <a:spcPct val="100000"/>
              </a:lnSpc>
              <a:spcBef>
                <a:spcPts val="0"/>
              </a:spcBef>
              <a:spcAft>
                <a:spcPts val="0"/>
              </a:spcAft>
              <a:buClr>
                <a:schemeClr val="lt1"/>
              </a:buClr>
              <a:buSzPts val="1900"/>
              <a:buNone/>
              <a:defRPr>
                <a:solidFill>
                  <a:schemeClr val="lt1"/>
                </a:solidFill>
              </a:defRPr>
            </a:lvl8pPr>
            <a:lvl9pPr lvl="8" algn="ctr" rtl="0">
              <a:lnSpc>
                <a:spcPct val="100000"/>
              </a:lnSpc>
              <a:spcBef>
                <a:spcPts val="0"/>
              </a:spcBef>
              <a:spcAft>
                <a:spcPts val="0"/>
              </a:spcAft>
              <a:buClr>
                <a:schemeClr val="lt1"/>
              </a:buClr>
              <a:buSzPts val="1900"/>
              <a:buNone/>
              <a:defRPr>
                <a:solidFill>
                  <a:schemeClr val="lt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3"/>
          <p:cNvSpPr txBox="1">
            <a:spLocks noGrp="1"/>
          </p:cNvSpPr>
          <p:nvPr>
            <p:ph type="title"/>
          </p:nvPr>
        </p:nvSpPr>
        <p:spPr>
          <a:xfrm>
            <a:off x="1233160" y="1013833"/>
            <a:ext cx="4091700" cy="798300"/>
          </a:xfrm>
          <a:prstGeom prst="rect">
            <a:avLst/>
          </a:prstGeom>
        </p:spPr>
        <p:txBody>
          <a:bodyPr spcFirstLastPara="1" wrap="square" lIns="121900" tIns="121900" rIns="121900" bIns="121900" anchor="b"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50" name="Google Shape;150;p33"/>
          <p:cNvSpPr txBox="1">
            <a:spLocks noGrp="1"/>
          </p:cNvSpPr>
          <p:nvPr>
            <p:ph type="subTitle" idx="1"/>
          </p:nvPr>
        </p:nvSpPr>
        <p:spPr>
          <a:xfrm>
            <a:off x="1233167" y="2245700"/>
            <a:ext cx="4407300" cy="14559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accent1"/>
              </a:buClr>
              <a:buSzPts val="1900"/>
              <a:buNone/>
              <a:defRPr sz="1900">
                <a:solidFill>
                  <a:schemeClr val="accent1"/>
                </a:solidFill>
              </a:defRPr>
            </a:lvl1pPr>
            <a:lvl2pPr lvl="1" rtl="0">
              <a:lnSpc>
                <a:spcPct val="100000"/>
              </a:lnSpc>
              <a:spcBef>
                <a:spcPts val="0"/>
              </a:spcBef>
              <a:spcAft>
                <a:spcPts val="0"/>
              </a:spcAft>
              <a:buClr>
                <a:schemeClr val="accent1"/>
              </a:buClr>
              <a:buSzPts val="1900"/>
              <a:buNone/>
              <a:defRPr>
                <a:solidFill>
                  <a:schemeClr val="accent1"/>
                </a:solidFill>
              </a:defRPr>
            </a:lvl2pPr>
            <a:lvl3pPr lvl="2" rtl="0">
              <a:lnSpc>
                <a:spcPct val="100000"/>
              </a:lnSpc>
              <a:spcBef>
                <a:spcPts val="0"/>
              </a:spcBef>
              <a:spcAft>
                <a:spcPts val="0"/>
              </a:spcAft>
              <a:buClr>
                <a:schemeClr val="accent1"/>
              </a:buClr>
              <a:buSzPts val="1900"/>
              <a:buNone/>
              <a:defRPr>
                <a:solidFill>
                  <a:schemeClr val="accent1"/>
                </a:solidFill>
              </a:defRPr>
            </a:lvl3pPr>
            <a:lvl4pPr lvl="3" rtl="0">
              <a:lnSpc>
                <a:spcPct val="100000"/>
              </a:lnSpc>
              <a:spcBef>
                <a:spcPts val="0"/>
              </a:spcBef>
              <a:spcAft>
                <a:spcPts val="0"/>
              </a:spcAft>
              <a:buClr>
                <a:schemeClr val="accent1"/>
              </a:buClr>
              <a:buSzPts val="1900"/>
              <a:buNone/>
              <a:defRPr>
                <a:solidFill>
                  <a:schemeClr val="accent1"/>
                </a:solidFill>
              </a:defRPr>
            </a:lvl4pPr>
            <a:lvl5pPr lvl="4" rtl="0">
              <a:lnSpc>
                <a:spcPct val="100000"/>
              </a:lnSpc>
              <a:spcBef>
                <a:spcPts val="0"/>
              </a:spcBef>
              <a:spcAft>
                <a:spcPts val="0"/>
              </a:spcAft>
              <a:buClr>
                <a:schemeClr val="accent1"/>
              </a:buClr>
              <a:buSzPts val="1900"/>
              <a:buNone/>
              <a:defRPr>
                <a:solidFill>
                  <a:schemeClr val="accent1"/>
                </a:solidFill>
              </a:defRPr>
            </a:lvl5pPr>
            <a:lvl6pPr lvl="5" rtl="0">
              <a:lnSpc>
                <a:spcPct val="100000"/>
              </a:lnSpc>
              <a:spcBef>
                <a:spcPts val="0"/>
              </a:spcBef>
              <a:spcAft>
                <a:spcPts val="0"/>
              </a:spcAft>
              <a:buClr>
                <a:schemeClr val="accent1"/>
              </a:buClr>
              <a:buSzPts val="1900"/>
              <a:buNone/>
              <a:defRPr>
                <a:solidFill>
                  <a:schemeClr val="accent1"/>
                </a:solidFill>
              </a:defRPr>
            </a:lvl6pPr>
            <a:lvl7pPr lvl="6" rtl="0">
              <a:lnSpc>
                <a:spcPct val="100000"/>
              </a:lnSpc>
              <a:spcBef>
                <a:spcPts val="0"/>
              </a:spcBef>
              <a:spcAft>
                <a:spcPts val="0"/>
              </a:spcAft>
              <a:buClr>
                <a:schemeClr val="accent1"/>
              </a:buClr>
              <a:buSzPts val="1900"/>
              <a:buNone/>
              <a:defRPr>
                <a:solidFill>
                  <a:schemeClr val="accent1"/>
                </a:solidFill>
              </a:defRPr>
            </a:lvl7pPr>
            <a:lvl8pPr lvl="7" rtl="0">
              <a:lnSpc>
                <a:spcPct val="100000"/>
              </a:lnSpc>
              <a:spcBef>
                <a:spcPts val="0"/>
              </a:spcBef>
              <a:spcAft>
                <a:spcPts val="0"/>
              </a:spcAft>
              <a:buClr>
                <a:schemeClr val="accent1"/>
              </a:buClr>
              <a:buSzPts val="1900"/>
              <a:buNone/>
              <a:defRPr>
                <a:solidFill>
                  <a:schemeClr val="accent1"/>
                </a:solidFill>
              </a:defRPr>
            </a:lvl8pPr>
            <a:lvl9pPr lvl="8" rtl="0">
              <a:lnSpc>
                <a:spcPct val="100000"/>
              </a:lnSpc>
              <a:spcBef>
                <a:spcPts val="0"/>
              </a:spcBef>
              <a:spcAft>
                <a:spcPts val="0"/>
              </a:spcAft>
              <a:buClr>
                <a:schemeClr val="accent1"/>
              </a:buClr>
              <a:buSzPts val="1900"/>
              <a:buNone/>
              <a:defRPr>
                <a:solidFill>
                  <a:schemeClr val="accent1"/>
                </a:solidFill>
              </a:defRPr>
            </a:lvl9pPr>
          </a:lstStyle>
          <a:p>
            <a:endParaRPr/>
          </a:p>
        </p:txBody>
      </p:sp>
      <p:sp>
        <p:nvSpPr>
          <p:cNvPr id="151" name="Google Shape;151;p33"/>
          <p:cNvSpPr txBox="1"/>
          <p:nvPr/>
        </p:nvSpPr>
        <p:spPr>
          <a:xfrm>
            <a:off x="1233167" y="4760000"/>
            <a:ext cx="4407300" cy="8892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US" sz="1300">
                <a:solidFill>
                  <a:schemeClr val="accent1"/>
                </a:solidFill>
                <a:latin typeface="Montserrat Medium"/>
                <a:ea typeface="Montserrat Medium"/>
                <a:cs typeface="Montserrat Medium"/>
                <a:sym typeface="Montserrat Medium"/>
              </a:rPr>
              <a:t>CREDITS: This presentation template was created by </a:t>
            </a:r>
            <a:r>
              <a:rPr lang="en-US" sz="13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US" sz="1300">
                <a:solidFill>
                  <a:schemeClr val="accent1"/>
                </a:solidFill>
                <a:latin typeface="Montserrat Medium"/>
                <a:ea typeface="Montserrat Medium"/>
                <a:cs typeface="Montserrat Medium"/>
                <a:sym typeface="Montserrat Medium"/>
              </a:rPr>
              <a:t>, including icons by </a:t>
            </a:r>
            <a:r>
              <a:rPr lang="en-US" sz="13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US" sz="1300">
                <a:solidFill>
                  <a:schemeClr val="accent1"/>
                </a:solidFill>
                <a:latin typeface="Montserrat Medium"/>
                <a:ea typeface="Montserrat Medium"/>
                <a:cs typeface="Montserrat Medium"/>
                <a:sym typeface="Montserrat Medium"/>
              </a:rPr>
              <a:t>, and infographics &amp; images by </a:t>
            </a:r>
            <a:r>
              <a:rPr lang="en-US" sz="13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US" sz="1300">
                <a:solidFill>
                  <a:schemeClr val="accent1"/>
                </a:solidFill>
                <a:latin typeface="Montserrat Medium"/>
                <a:ea typeface="Montserrat Medium"/>
                <a:cs typeface="Montserrat Medium"/>
                <a:sym typeface="Montserrat Medium"/>
              </a:rPr>
              <a:t>. </a:t>
            </a:r>
            <a:endParaRPr sz="1300">
              <a:solidFill>
                <a:schemeClr val="accent1"/>
              </a:solidFill>
              <a:latin typeface="Montserrat Medium"/>
              <a:ea typeface="Montserrat Medium"/>
              <a:cs typeface="Montserrat Medium"/>
              <a:sym typeface="Montserrat Medium"/>
            </a:endParaRPr>
          </a:p>
          <a:p>
            <a:pPr marL="0" lvl="0" indent="0" algn="l" rtl="0">
              <a:spcBef>
                <a:spcPts val="400"/>
              </a:spcBef>
              <a:spcAft>
                <a:spcPts val="0"/>
              </a:spcAft>
              <a:buNone/>
            </a:pPr>
            <a:endParaRPr sz="13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Bullet points 1">
  <p:cSld name="SECTION_TITLE_AND_DESCRIPTION_1_1_2">
    <p:bg>
      <p:bgPr>
        <a:blipFill>
          <a:blip r:embed="rId2">
            <a:alphaModFix/>
          </a:blip>
          <a:stretch>
            <a:fillRect/>
          </a:stretch>
        </a:blipFill>
        <a:effectLst/>
      </p:bgPr>
    </p:bg>
    <p:spTree>
      <p:nvGrpSpPr>
        <p:cNvPr id="1" name="Shape 152"/>
        <p:cNvGrpSpPr/>
        <p:nvPr/>
      </p:nvGrpSpPr>
      <p:grpSpPr>
        <a:xfrm>
          <a:off x="0" y="0"/>
          <a:ext cx="0" cy="0"/>
          <a:chOff x="0" y="0"/>
          <a:chExt cx="0" cy="0"/>
        </a:xfrm>
      </p:grpSpPr>
      <p:sp>
        <p:nvSpPr>
          <p:cNvPr id="153" name="Google Shape;153;p34"/>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154" name="Google Shape;154;p34"/>
          <p:cNvSpPr txBox="1">
            <a:spLocks noGrp="1"/>
          </p:cNvSpPr>
          <p:nvPr>
            <p:ph type="body" idx="1"/>
          </p:nvPr>
        </p:nvSpPr>
        <p:spPr>
          <a:xfrm>
            <a:off x="1251333" y="2212367"/>
            <a:ext cx="6595200" cy="36813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21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21" name="Google Shape;21;p4"/>
          <p:cNvSpPr txBox="1">
            <a:spLocks noGrp="1"/>
          </p:cNvSpPr>
          <p:nvPr>
            <p:ph type="body" idx="1"/>
          </p:nvPr>
        </p:nvSpPr>
        <p:spPr>
          <a:xfrm>
            <a:off x="1251333" y="2212367"/>
            <a:ext cx="6595200" cy="36813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21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list">
  <p:cSld name="TITLE_AND_TWO_COLUMNS_1">
    <p:bg>
      <p:bgPr>
        <a:blipFill>
          <a:blip r:embed="rId2">
            <a:alphaModFix/>
          </a:blip>
          <a:stretch>
            <a:fillRect/>
          </a:stretch>
        </a:blipFill>
        <a:effectLst/>
      </p:bgPr>
    </p:bg>
    <p:spTree>
      <p:nvGrpSpPr>
        <p:cNvPr id="1" name="Shape 155"/>
        <p:cNvGrpSpPr/>
        <p:nvPr/>
      </p:nvGrpSpPr>
      <p:grpSpPr>
        <a:xfrm>
          <a:off x="0" y="0"/>
          <a:ext cx="0" cy="0"/>
          <a:chOff x="0" y="0"/>
          <a:chExt cx="0" cy="0"/>
        </a:xfrm>
      </p:grpSpPr>
      <p:sp>
        <p:nvSpPr>
          <p:cNvPr id="156" name="Google Shape;156;p35"/>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157" name="Google Shape;157;p35"/>
          <p:cNvSpPr txBox="1">
            <a:spLocks noGrp="1"/>
          </p:cNvSpPr>
          <p:nvPr>
            <p:ph type="body" idx="1"/>
          </p:nvPr>
        </p:nvSpPr>
        <p:spPr>
          <a:xfrm>
            <a:off x="6716700" y="2212367"/>
            <a:ext cx="4249200" cy="36813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21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1">
  <p:cSld name="TITLE_ONLY_2">
    <p:spTree>
      <p:nvGrpSpPr>
        <p:cNvPr id="1" name="Shape 158"/>
        <p:cNvGrpSpPr/>
        <p:nvPr/>
      </p:nvGrpSpPr>
      <p:grpSpPr>
        <a:xfrm>
          <a:off x="0" y="0"/>
          <a:ext cx="0" cy="0"/>
          <a:chOff x="0" y="0"/>
          <a:chExt cx="0" cy="0"/>
        </a:xfrm>
      </p:grpSpPr>
      <p:sp>
        <p:nvSpPr>
          <p:cNvPr id="159" name="Google Shape;159;p36"/>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60" name="Google Shape;160;p36"/>
          <p:cNvSpPr txBox="1">
            <a:spLocks noGrp="1"/>
          </p:cNvSpPr>
          <p:nvPr>
            <p:ph type="sldNum" idx="12"/>
          </p:nvPr>
        </p:nvSpPr>
        <p:spPr>
          <a:xfrm>
            <a:off x="11296610" y="6217622"/>
            <a:ext cx="731700" cy="5247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1">
  <p:cSld name="CAPTION_ONLY_1_2">
    <p:bg>
      <p:bgPr>
        <a:blipFill>
          <a:blip r:embed="rId2">
            <a:alphaModFix/>
          </a:blip>
          <a:stretch>
            <a:fillRect/>
          </a:stretch>
        </a:blipFill>
        <a:effectLst/>
      </p:bgPr>
    </p:bg>
    <p:spTree>
      <p:nvGrpSpPr>
        <p:cNvPr id="1" name="Shape 161"/>
        <p:cNvGrpSpPr/>
        <p:nvPr/>
      </p:nvGrpSpPr>
      <p:grpSpPr>
        <a:xfrm>
          <a:off x="0" y="0"/>
          <a:ext cx="0" cy="0"/>
          <a:chOff x="0" y="0"/>
          <a:chExt cx="0" cy="0"/>
        </a:xfrm>
      </p:grpSpPr>
      <p:sp>
        <p:nvSpPr>
          <p:cNvPr id="162" name="Google Shape;162;p37"/>
          <p:cNvSpPr txBox="1">
            <a:spLocks noGrp="1"/>
          </p:cNvSpPr>
          <p:nvPr>
            <p:ph type="title"/>
          </p:nvPr>
        </p:nvSpPr>
        <p:spPr>
          <a:xfrm>
            <a:off x="1251333" y="593367"/>
            <a:ext cx="7647600" cy="1255200"/>
          </a:xfrm>
          <a:prstGeom prst="rect">
            <a:avLst/>
          </a:prstGeom>
          <a:noFill/>
          <a:ln>
            <a:noFill/>
          </a:ln>
        </p:spPr>
        <p:txBody>
          <a:bodyPr spcFirstLastPara="1" wrap="square" lIns="121900" tIns="121900" rIns="121900" bIns="121900" anchor="t" anchorCtr="0">
            <a:noAutofit/>
          </a:bodyPr>
          <a:lstStyle>
            <a:lvl1pPr lvl="0" algn="l" rtl="0">
              <a:lnSpc>
                <a:spcPct val="100000"/>
              </a:lnSpc>
              <a:spcBef>
                <a:spcPts val="0"/>
              </a:spcBef>
              <a:spcAft>
                <a:spcPts val="0"/>
              </a:spcAft>
              <a:buClr>
                <a:schemeClr val="accent1"/>
              </a:buClr>
              <a:buSzPts val="3200"/>
              <a:buNone/>
              <a:defRPr sz="3200">
                <a:solidFill>
                  <a:schemeClr val="accent1"/>
                </a:solidFill>
              </a:defRPr>
            </a:lvl1pPr>
            <a:lvl2pPr lvl="1" algn="l" rtl="0">
              <a:lnSpc>
                <a:spcPct val="100000"/>
              </a:lnSpc>
              <a:spcBef>
                <a:spcPts val="0"/>
              </a:spcBef>
              <a:spcAft>
                <a:spcPts val="0"/>
              </a:spcAft>
              <a:buClr>
                <a:schemeClr val="lt1"/>
              </a:buClr>
              <a:buSzPts val="3700"/>
              <a:buNone/>
              <a:defRPr>
                <a:solidFill>
                  <a:schemeClr val="lt1"/>
                </a:solidFill>
              </a:defRPr>
            </a:lvl2pPr>
            <a:lvl3pPr lvl="2" algn="l" rtl="0">
              <a:lnSpc>
                <a:spcPct val="100000"/>
              </a:lnSpc>
              <a:spcBef>
                <a:spcPts val="0"/>
              </a:spcBef>
              <a:spcAft>
                <a:spcPts val="0"/>
              </a:spcAft>
              <a:buClr>
                <a:schemeClr val="lt1"/>
              </a:buClr>
              <a:buSzPts val="3700"/>
              <a:buNone/>
              <a:defRPr>
                <a:solidFill>
                  <a:schemeClr val="lt1"/>
                </a:solidFill>
              </a:defRPr>
            </a:lvl3pPr>
            <a:lvl4pPr lvl="3" algn="l" rtl="0">
              <a:lnSpc>
                <a:spcPct val="100000"/>
              </a:lnSpc>
              <a:spcBef>
                <a:spcPts val="0"/>
              </a:spcBef>
              <a:spcAft>
                <a:spcPts val="0"/>
              </a:spcAft>
              <a:buClr>
                <a:schemeClr val="lt1"/>
              </a:buClr>
              <a:buSzPts val="3700"/>
              <a:buNone/>
              <a:defRPr>
                <a:solidFill>
                  <a:schemeClr val="lt1"/>
                </a:solidFill>
              </a:defRPr>
            </a:lvl4pPr>
            <a:lvl5pPr lvl="4" algn="l" rtl="0">
              <a:lnSpc>
                <a:spcPct val="100000"/>
              </a:lnSpc>
              <a:spcBef>
                <a:spcPts val="0"/>
              </a:spcBef>
              <a:spcAft>
                <a:spcPts val="0"/>
              </a:spcAft>
              <a:buClr>
                <a:schemeClr val="lt1"/>
              </a:buClr>
              <a:buSzPts val="3700"/>
              <a:buNone/>
              <a:defRPr>
                <a:solidFill>
                  <a:schemeClr val="lt1"/>
                </a:solidFill>
              </a:defRPr>
            </a:lvl5pPr>
            <a:lvl6pPr lvl="5" algn="l" rtl="0">
              <a:lnSpc>
                <a:spcPct val="100000"/>
              </a:lnSpc>
              <a:spcBef>
                <a:spcPts val="0"/>
              </a:spcBef>
              <a:spcAft>
                <a:spcPts val="0"/>
              </a:spcAft>
              <a:buClr>
                <a:schemeClr val="lt1"/>
              </a:buClr>
              <a:buSzPts val="3700"/>
              <a:buNone/>
              <a:defRPr>
                <a:solidFill>
                  <a:schemeClr val="lt1"/>
                </a:solidFill>
              </a:defRPr>
            </a:lvl6pPr>
            <a:lvl7pPr lvl="6" algn="l" rtl="0">
              <a:lnSpc>
                <a:spcPct val="100000"/>
              </a:lnSpc>
              <a:spcBef>
                <a:spcPts val="0"/>
              </a:spcBef>
              <a:spcAft>
                <a:spcPts val="0"/>
              </a:spcAft>
              <a:buClr>
                <a:schemeClr val="lt1"/>
              </a:buClr>
              <a:buSzPts val="3700"/>
              <a:buNone/>
              <a:defRPr>
                <a:solidFill>
                  <a:schemeClr val="lt1"/>
                </a:solidFill>
              </a:defRPr>
            </a:lvl7pPr>
            <a:lvl8pPr lvl="7" algn="l" rtl="0">
              <a:lnSpc>
                <a:spcPct val="100000"/>
              </a:lnSpc>
              <a:spcBef>
                <a:spcPts val="0"/>
              </a:spcBef>
              <a:spcAft>
                <a:spcPts val="0"/>
              </a:spcAft>
              <a:buClr>
                <a:schemeClr val="lt1"/>
              </a:buClr>
              <a:buSzPts val="3700"/>
              <a:buNone/>
              <a:defRPr>
                <a:solidFill>
                  <a:schemeClr val="lt1"/>
                </a:solidFill>
              </a:defRPr>
            </a:lvl8pPr>
            <a:lvl9pPr lvl="8" algn="l" rtl="0">
              <a:lnSpc>
                <a:spcPct val="100000"/>
              </a:lnSpc>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Text 2 1">
  <p:cSld name="CAPTION_ONLY_2_1">
    <p:bg>
      <p:bgPr>
        <a:blipFill>
          <a:blip r:embed="rId2">
            <a:alphaModFix/>
          </a:blip>
          <a:stretch>
            <a:fillRect/>
          </a:stretch>
        </a:blipFill>
        <a:effectLst/>
      </p:bgPr>
    </p:bg>
    <p:spTree>
      <p:nvGrpSpPr>
        <p:cNvPr id="1" name="Shape 174"/>
        <p:cNvGrpSpPr/>
        <p:nvPr/>
      </p:nvGrpSpPr>
      <p:grpSpPr>
        <a:xfrm>
          <a:off x="0" y="0"/>
          <a:ext cx="0" cy="0"/>
          <a:chOff x="0" y="0"/>
          <a:chExt cx="0" cy="0"/>
        </a:xfrm>
      </p:grpSpPr>
      <p:sp>
        <p:nvSpPr>
          <p:cNvPr id="175" name="Google Shape;175;p41"/>
          <p:cNvSpPr txBox="1">
            <a:spLocks noGrp="1"/>
          </p:cNvSpPr>
          <p:nvPr>
            <p:ph type="title"/>
          </p:nvPr>
        </p:nvSpPr>
        <p:spPr>
          <a:xfrm>
            <a:off x="1251333" y="593367"/>
            <a:ext cx="7647600" cy="1255200"/>
          </a:xfrm>
          <a:prstGeom prst="rect">
            <a:avLst/>
          </a:prstGeom>
          <a:noFill/>
          <a:ln>
            <a:noFill/>
          </a:ln>
        </p:spPr>
        <p:txBody>
          <a:bodyPr spcFirstLastPara="1" wrap="square" lIns="121900" tIns="121900" rIns="121900" bIns="121900" anchor="t" anchorCtr="0">
            <a:noAutofit/>
          </a:bodyPr>
          <a:lstStyle>
            <a:lvl1pPr lvl="0" algn="l" rtl="0">
              <a:lnSpc>
                <a:spcPct val="100000"/>
              </a:lnSpc>
              <a:spcBef>
                <a:spcPts val="0"/>
              </a:spcBef>
              <a:spcAft>
                <a:spcPts val="0"/>
              </a:spcAft>
              <a:buClr>
                <a:schemeClr val="accent1"/>
              </a:buClr>
              <a:buSzPts val="3200"/>
              <a:buNone/>
              <a:defRPr sz="3200">
                <a:solidFill>
                  <a:schemeClr val="accent1"/>
                </a:solidFill>
              </a:defRPr>
            </a:lvl1pPr>
            <a:lvl2pPr lvl="1" algn="l" rtl="0">
              <a:lnSpc>
                <a:spcPct val="100000"/>
              </a:lnSpc>
              <a:spcBef>
                <a:spcPts val="0"/>
              </a:spcBef>
              <a:spcAft>
                <a:spcPts val="0"/>
              </a:spcAft>
              <a:buClr>
                <a:schemeClr val="lt1"/>
              </a:buClr>
              <a:buSzPts val="3700"/>
              <a:buNone/>
              <a:defRPr>
                <a:solidFill>
                  <a:schemeClr val="lt1"/>
                </a:solidFill>
              </a:defRPr>
            </a:lvl2pPr>
            <a:lvl3pPr lvl="2" algn="l" rtl="0">
              <a:lnSpc>
                <a:spcPct val="100000"/>
              </a:lnSpc>
              <a:spcBef>
                <a:spcPts val="0"/>
              </a:spcBef>
              <a:spcAft>
                <a:spcPts val="0"/>
              </a:spcAft>
              <a:buClr>
                <a:schemeClr val="lt1"/>
              </a:buClr>
              <a:buSzPts val="3700"/>
              <a:buNone/>
              <a:defRPr>
                <a:solidFill>
                  <a:schemeClr val="lt1"/>
                </a:solidFill>
              </a:defRPr>
            </a:lvl3pPr>
            <a:lvl4pPr lvl="3" algn="l" rtl="0">
              <a:lnSpc>
                <a:spcPct val="100000"/>
              </a:lnSpc>
              <a:spcBef>
                <a:spcPts val="0"/>
              </a:spcBef>
              <a:spcAft>
                <a:spcPts val="0"/>
              </a:spcAft>
              <a:buClr>
                <a:schemeClr val="lt1"/>
              </a:buClr>
              <a:buSzPts val="3700"/>
              <a:buNone/>
              <a:defRPr>
                <a:solidFill>
                  <a:schemeClr val="lt1"/>
                </a:solidFill>
              </a:defRPr>
            </a:lvl4pPr>
            <a:lvl5pPr lvl="4" algn="l" rtl="0">
              <a:lnSpc>
                <a:spcPct val="100000"/>
              </a:lnSpc>
              <a:spcBef>
                <a:spcPts val="0"/>
              </a:spcBef>
              <a:spcAft>
                <a:spcPts val="0"/>
              </a:spcAft>
              <a:buClr>
                <a:schemeClr val="lt1"/>
              </a:buClr>
              <a:buSzPts val="3700"/>
              <a:buNone/>
              <a:defRPr>
                <a:solidFill>
                  <a:schemeClr val="lt1"/>
                </a:solidFill>
              </a:defRPr>
            </a:lvl5pPr>
            <a:lvl6pPr lvl="5" algn="l" rtl="0">
              <a:lnSpc>
                <a:spcPct val="100000"/>
              </a:lnSpc>
              <a:spcBef>
                <a:spcPts val="0"/>
              </a:spcBef>
              <a:spcAft>
                <a:spcPts val="0"/>
              </a:spcAft>
              <a:buClr>
                <a:schemeClr val="lt1"/>
              </a:buClr>
              <a:buSzPts val="3700"/>
              <a:buNone/>
              <a:defRPr>
                <a:solidFill>
                  <a:schemeClr val="lt1"/>
                </a:solidFill>
              </a:defRPr>
            </a:lvl6pPr>
            <a:lvl7pPr lvl="6" algn="l" rtl="0">
              <a:lnSpc>
                <a:spcPct val="100000"/>
              </a:lnSpc>
              <a:spcBef>
                <a:spcPts val="0"/>
              </a:spcBef>
              <a:spcAft>
                <a:spcPts val="0"/>
              </a:spcAft>
              <a:buClr>
                <a:schemeClr val="lt1"/>
              </a:buClr>
              <a:buSzPts val="3700"/>
              <a:buNone/>
              <a:defRPr>
                <a:solidFill>
                  <a:schemeClr val="lt1"/>
                </a:solidFill>
              </a:defRPr>
            </a:lvl7pPr>
            <a:lvl8pPr lvl="7" algn="l" rtl="0">
              <a:lnSpc>
                <a:spcPct val="100000"/>
              </a:lnSpc>
              <a:spcBef>
                <a:spcPts val="0"/>
              </a:spcBef>
              <a:spcAft>
                <a:spcPts val="0"/>
              </a:spcAft>
              <a:buClr>
                <a:schemeClr val="lt1"/>
              </a:buClr>
              <a:buSzPts val="3700"/>
              <a:buNone/>
              <a:defRPr>
                <a:solidFill>
                  <a:schemeClr val="lt1"/>
                </a:solidFill>
              </a:defRPr>
            </a:lvl8pPr>
            <a:lvl9pPr lvl="8" algn="l" rtl="0">
              <a:lnSpc>
                <a:spcPct val="100000"/>
              </a:lnSpc>
              <a:spcBef>
                <a:spcPts val="0"/>
              </a:spcBef>
              <a:spcAft>
                <a:spcPts val="0"/>
              </a:spcAft>
              <a:buClr>
                <a:schemeClr val="lt1"/>
              </a:buClr>
              <a:buSzPts val="3700"/>
              <a:buNone/>
              <a:defRPr>
                <a:solidFill>
                  <a:schemeClr val="lt1"/>
                </a:solidFill>
              </a:defRPr>
            </a:lvl9pPr>
          </a:lstStyle>
          <a:p>
            <a:endParaRPr/>
          </a:p>
        </p:txBody>
      </p:sp>
      <p:sp>
        <p:nvSpPr>
          <p:cNvPr id="176" name="Google Shape;176;p41"/>
          <p:cNvSpPr txBox="1">
            <a:spLocks noGrp="1"/>
          </p:cNvSpPr>
          <p:nvPr>
            <p:ph type="subTitle" idx="1"/>
          </p:nvPr>
        </p:nvSpPr>
        <p:spPr>
          <a:xfrm>
            <a:off x="7756067" y="3247900"/>
            <a:ext cx="3408300" cy="2731200"/>
          </a:xfrm>
          <a:prstGeom prst="rect">
            <a:avLst/>
          </a:prstGeom>
          <a:noFill/>
          <a:ln>
            <a:noFill/>
          </a:ln>
        </p:spPr>
        <p:txBody>
          <a:bodyPr spcFirstLastPara="1" wrap="square" lIns="121900" tIns="121900" rIns="121900" bIns="121900" anchor="t" anchorCtr="0">
            <a:noAutofit/>
          </a:bodyPr>
          <a:lstStyle>
            <a:lvl1pPr lvl="0" algn="l" rtl="0">
              <a:lnSpc>
                <a:spcPct val="100000"/>
              </a:lnSpc>
              <a:spcBef>
                <a:spcPts val="0"/>
              </a:spcBef>
              <a:spcAft>
                <a:spcPts val="0"/>
              </a:spcAft>
              <a:buClr>
                <a:schemeClr val="lt1"/>
              </a:buClr>
              <a:buSzPts val="2400"/>
              <a:buNone/>
              <a:defRPr>
                <a:solidFill>
                  <a:schemeClr val="lt1"/>
                </a:solidFill>
              </a:defRPr>
            </a:lvl1pPr>
            <a:lvl2pPr lvl="1" algn="ctr" rtl="0">
              <a:lnSpc>
                <a:spcPct val="100000"/>
              </a:lnSpc>
              <a:spcBef>
                <a:spcPts val="0"/>
              </a:spcBef>
              <a:spcAft>
                <a:spcPts val="0"/>
              </a:spcAft>
              <a:buClr>
                <a:schemeClr val="lt1"/>
              </a:buClr>
              <a:buSzPts val="2400"/>
              <a:buNone/>
              <a:defRPr sz="2400">
                <a:solidFill>
                  <a:schemeClr val="lt1"/>
                </a:solidFill>
              </a:defRPr>
            </a:lvl2pPr>
            <a:lvl3pPr lvl="2" algn="ctr" rtl="0">
              <a:lnSpc>
                <a:spcPct val="100000"/>
              </a:lnSpc>
              <a:spcBef>
                <a:spcPts val="0"/>
              </a:spcBef>
              <a:spcAft>
                <a:spcPts val="0"/>
              </a:spcAft>
              <a:buClr>
                <a:schemeClr val="lt1"/>
              </a:buClr>
              <a:buSzPts val="2400"/>
              <a:buNone/>
              <a:defRPr sz="2400">
                <a:solidFill>
                  <a:schemeClr val="lt1"/>
                </a:solidFill>
              </a:defRPr>
            </a:lvl3pPr>
            <a:lvl4pPr lvl="3" algn="ctr" rtl="0">
              <a:lnSpc>
                <a:spcPct val="100000"/>
              </a:lnSpc>
              <a:spcBef>
                <a:spcPts val="0"/>
              </a:spcBef>
              <a:spcAft>
                <a:spcPts val="0"/>
              </a:spcAft>
              <a:buClr>
                <a:schemeClr val="lt1"/>
              </a:buClr>
              <a:buSzPts val="2400"/>
              <a:buNone/>
              <a:defRPr sz="2400">
                <a:solidFill>
                  <a:schemeClr val="lt1"/>
                </a:solidFill>
              </a:defRPr>
            </a:lvl4pPr>
            <a:lvl5pPr lvl="4" algn="ctr" rtl="0">
              <a:lnSpc>
                <a:spcPct val="100000"/>
              </a:lnSpc>
              <a:spcBef>
                <a:spcPts val="0"/>
              </a:spcBef>
              <a:spcAft>
                <a:spcPts val="0"/>
              </a:spcAft>
              <a:buClr>
                <a:schemeClr val="lt1"/>
              </a:buClr>
              <a:buSzPts val="2400"/>
              <a:buNone/>
              <a:defRPr sz="2400">
                <a:solidFill>
                  <a:schemeClr val="lt1"/>
                </a:solidFill>
              </a:defRPr>
            </a:lvl5pPr>
            <a:lvl6pPr lvl="5" algn="ctr" rtl="0">
              <a:lnSpc>
                <a:spcPct val="100000"/>
              </a:lnSpc>
              <a:spcBef>
                <a:spcPts val="0"/>
              </a:spcBef>
              <a:spcAft>
                <a:spcPts val="0"/>
              </a:spcAft>
              <a:buClr>
                <a:schemeClr val="lt1"/>
              </a:buClr>
              <a:buSzPts val="2400"/>
              <a:buNone/>
              <a:defRPr sz="2400">
                <a:solidFill>
                  <a:schemeClr val="lt1"/>
                </a:solidFill>
              </a:defRPr>
            </a:lvl6pPr>
            <a:lvl7pPr lvl="6" algn="ctr" rtl="0">
              <a:lnSpc>
                <a:spcPct val="100000"/>
              </a:lnSpc>
              <a:spcBef>
                <a:spcPts val="0"/>
              </a:spcBef>
              <a:spcAft>
                <a:spcPts val="0"/>
              </a:spcAft>
              <a:buClr>
                <a:schemeClr val="lt1"/>
              </a:buClr>
              <a:buSzPts val="2400"/>
              <a:buNone/>
              <a:defRPr sz="2400">
                <a:solidFill>
                  <a:schemeClr val="lt1"/>
                </a:solidFill>
              </a:defRPr>
            </a:lvl7pPr>
            <a:lvl8pPr lvl="7" algn="ctr" rtl="0">
              <a:lnSpc>
                <a:spcPct val="100000"/>
              </a:lnSpc>
              <a:spcBef>
                <a:spcPts val="0"/>
              </a:spcBef>
              <a:spcAft>
                <a:spcPts val="0"/>
              </a:spcAft>
              <a:buClr>
                <a:schemeClr val="lt1"/>
              </a:buClr>
              <a:buSzPts val="2400"/>
              <a:buNone/>
              <a:defRPr sz="2400">
                <a:solidFill>
                  <a:schemeClr val="lt1"/>
                </a:solidFill>
              </a:defRPr>
            </a:lvl8pPr>
            <a:lvl9pPr lvl="8" algn="ctr" rtl="0">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24" name="Google Shape;24;p5"/>
          <p:cNvSpPr txBox="1">
            <a:spLocks noGrp="1"/>
          </p:cNvSpPr>
          <p:nvPr>
            <p:ph type="body" idx="1"/>
          </p:nvPr>
        </p:nvSpPr>
        <p:spPr>
          <a:xfrm>
            <a:off x="1251333" y="2212367"/>
            <a:ext cx="4249200" cy="36813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21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
        <p:nvSpPr>
          <p:cNvPr id="25" name="Google Shape;25;p5"/>
          <p:cNvSpPr txBox="1">
            <a:spLocks noGrp="1"/>
          </p:cNvSpPr>
          <p:nvPr>
            <p:ph type="body" idx="2"/>
          </p:nvPr>
        </p:nvSpPr>
        <p:spPr>
          <a:xfrm>
            <a:off x="6716700" y="2212367"/>
            <a:ext cx="4249200" cy="36813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21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7116233" y="1729500"/>
            <a:ext cx="3783300" cy="1670100"/>
          </a:xfrm>
          <a:prstGeom prst="rect">
            <a:avLst/>
          </a:prstGeom>
        </p:spPr>
        <p:txBody>
          <a:bodyPr spcFirstLastPara="1" wrap="square" lIns="121900" tIns="121900" rIns="121900" bIns="121900" anchor="b"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30" name="Google Shape;30;p7"/>
          <p:cNvSpPr txBox="1">
            <a:spLocks noGrp="1"/>
          </p:cNvSpPr>
          <p:nvPr>
            <p:ph type="body" idx="1"/>
          </p:nvPr>
        </p:nvSpPr>
        <p:spPr>
          <a:xfrm>
            <a:off x="7116233" y="3458500"/>
            <a:ext cx="3783300" cy="1670100"/>
          </a:xfrm>
          <a:prstGeom prst="rect">
            <a:avLst/>
          </a:prstGeom>
        </p:spPr>
        <p:txBody>
          <a:bodyPr spcFirstLastPara="1" wrap="square" lIns="121900" tIns="121900" rIns="121900" bIns="121900" anchor="t" anchorCtr="0">
            <a:noAutofit/>
          </a:bodyPr>
          <a:lstStyle>
            <a:lvl1pPr marL="457200" lvl="0" indent="-361950" rtl="0">
              <a:spcBef>
                <a:spcPts val="0"/>
              </a:spcBef>
              <a:spcAft>
                <a:spcPts val="0"/>
              </a:spcAft>
              <a:buClr>
                <a:schemeClr val="lt1"/>
              </a:buClr>
              <a:buSzPts val="2100"/>
              <a:buChar char="●"/>
              <a:defRPr sz="2100">
                <a:solidFill>
                  <a:schemeClr val="lt1"/>
                </a:solidFill>
              </a:defRPr>
            </a:lvl1pPr>
            <a:lvl2pPr marL="914400" lvl="1" indent="-361950" rtl="0">
              <a:spcBef>
                <a:spcPts val="2100"/>
              </a:spcBef>
              <a:spcAft>
                <a:spcPts val="0"/>
              </a:spcAft>
              <a:buClr>
                <a:schemeClr val="lt1"/>
              </a:buClr>
              <a:buSzPts val="2100"/>
              <a:buChar char="○"/>
              <a:defRPr sz="2100">
                <a:solidFill>
                  <a:schemeClr val="lt1"/>
                </a:solidFill>
              </a:defRPr>
            </a:lvl2pPr>
            <a:lvl3pPr marL="1371600" lvl="2" indent="-361950" rtl="0">
              <a:spcBef>
                <a:spcPts val="2100"/>
              </a:spcBef>
              <a:spcAft>
                <a:spcPts val="0"/>
              </a:spcAft>
              <a:buClr>
                <a:schemeClr val="lt1"/>
              </a:buClr>
              <a:buSzPts val="2100"/>
              <a:buChar char="■"/>
              <a:defRPr sz="2100">
                <a:solidFill>
                  <a:schemeClr val="lt1"/>
                </a:solidFill>
              </a:defRPr>
            </a:lvl3pPr>
            <a:lvl4pPr marL="1828800" lvl="3" indent="-361950" rtl="0">
              <a:spcBef>
                <a:spcPts val="2100"/>
              </a:spcBef>
              <a:spcAft>
                <a:spcPts val="0"/>
              </a:spcAft>
              <a:buClr>
                <a:schemeClr val="lt1"/>
              </a:buClr>
              <a:buSzPts val="2100"/>
              <a:buChar char="●"/>
              <a:defRPr sz="2100">
                <a:solidFill>
                  <a:schemeClr val="lt1"/>
                </a:solidFill>
              </a:defRPr>
            </a:lvl4pPr>
            <a:lvl5pPr marL="2286000" lvl="4" indent="-361950" rtl="0">
              <a:spcBef>
                <a:spcPts val="2100"/>
              </a:spcBef>
              <a:spcAft>
                <a:spcPts val="0"/>
              </a:spcAft>
              <a:buClr>
                <a:schemeClr val="lt1"/>
              </a:buClr>
              <a:buSzPts val="2100"/>
              <a:buChar char="○"/>
              <a:defRPr sz="2100">
                <a:solidFill>
                  <a:schemeClr val="lt1"/>
                </a:solidFill>
              </a:defRPr>
            </a:lvl5pPr>
            <a:lvl6pPr marL="2743200" lvl="5" indent="-361950" rtl="0">
              <a:spcBef>
                <a:spcPts val="2100"/>
              </a:spcBef>
              <a:spcAft>
                <a:spcPts val="0"/>
              </a:spcAft>
              <a:buClr>
                <a:schemeClr val="lt1"/>
              </a:buClr>
              <a:buSzPts val="2100"/>
              <a:buChar char="■"/>
              <a:defRPr sz="2100">
                <a:solidFill>
                  <a:schemeClr val="lt1"/>
                </a:solidFill>
              </a:defRPr>
            </a:lvl6pPr>
            <a:lvl7pPr marL="3200400" lvl="6" indent="-361950" rtl="0">
              <a:spcBef>
                <a:spcPts val="2100"/>
              </a:spcBef>
              <a:spcAft>
                <a:spcPts val="0"/>
              </a:spcAft>
              <a:buClr>
                <a:schemeClr val="lt1"/>
              </a:buClr>
              <a:buSzPts val="2100"/>
              <a:buChar char="●"/>
              <a:defRPr sz="2100">
                <a:solidFill>
                  <a:schemeClr val="lt1"/>
                </a:solidFill>
              </a:defRPr>
            </a:lvl7pPr>
            <a:lvl8pPr marL="3657600" lvl="7" indent="-361950" rtl="0">
              <a:spcBef>
                <a:spcPts val="2100"/>
              </a:spcBef>
              <a:spcAft>
                <a:spcPts val="0"/>
              </a:spcAft>
              <a:buClr>
                <a:schemeClr val="lt1"/>
              </a:buClr>
              <a:buSzPts val="2100"/>
              <a:buChar char="○"/>
              <a:defRPr sz="2100">
                <a:solidFill>
                  <a:schemeClr val="lt1"/>
                </a:solidFill>
              </a:defRPr>
            </a:lvl8pPr>
            <a:lvl9pPr marL="4114800" lvl="8" indent="-361950" rtl="0">
              <a:spcBef>
                <a:spcPts val="2100"/>
              </a:spcBef>
              <a:spcAft>
                <a:spcPts val="2100"/>
              </a:spcAft>
              <a:buClr>
                <a:schemeClr val="lt1"/>
              </a:buClr>
              <a:buSzPts val="2100"/>
              <a:buChar char="■"/>
              <a:defRPr sz="21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1239303" y="581577"/>
            <a:ext cx="3662100" cy="54543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4000"/>
              <a:buNone/>
              <a:defRPr sz="4000">
                <a:solidFill>
                  <a:schemeClr val="accent1"/>
                </a:solidFill>
              </a:defRPr>
            </a:lvl1pPr>
            <a:lvl2pPr lvl="1" rtl="0">
              <a:spcBef>
                <a:spcPts val="0"/>
              </a:spcBef>
              <a:spcAft>
                <a:spcPts val="0"/>
              </a:spcAft>
              <a:buClr>
                <a:schemeClr val="accent1"/>
              </a:buClr>
              <a:buSzPts val="6400"/>
              <a:buNone/>
              <a:defRPr sz="6400">
                <a:solidFill>
                  <a:schemeClr val="accent1"/>
                </a:solidFill>
              </a:defRPr>
            </a:lvl2pPr>
            <a:lvl3pPr lvl="2" rtl="0">
              <a:spcBef>
                <a:spcPts val="0"/>
              </a:spcBef>
              <a:spcAft>
                <a:spcPts val="0"/>
              </a:spcAft>
              <a:buClr>
                <a:schemeClr val="accent1"/>
              </a:buClr>
              <a:buSzPts val="6400"/>
              <a:buNone/>
              <a:defRPr sz="6400">
                <a:solidFill>
                  <a:schemeClr val="accent1"/>
                </a:solidFill>
              </a:defRPr>
            </a:lvl3pPr>
            <a:lvl4pPr lvl="3" rtl="0">
              <a:spcBef>
                <a:spcPts val="0"/>
              </a:spcBef>
              <a:spcAft>
                <a:spcPts val="0"/>
              </a:spcAft>
              <a:buClr>
                <a:schemeClr val="accent1"/>
              </a:buClr>
              <a:buSzPts val="6400"/>
              <a:buNone/>
              <a:defRPr sz="6400">
                <a:solidFill>
                  <a:schemeClr val="accent1"/>
                </a:solidFill>
              </a:defRPr>
            </a:lvl4pPr>
            <a:lvl5pPr lvl="4" rtl="0">
              <a:spcBef>
                <a:spcPts val="0"/>
              </a:spcBef>
              <a:spcAft>
                <a:spcPts val="0"/>
              </a:spcAft>
              <a:buClr>
                <a:schemeClr val="accent1"/>
              </a:buClr>
              <a:buSzPts val="6400"/>
              <a:buNone/>
              <a:defRPr sz="6400">
                <a:solidFill>
                  <a:schemeClr val="accent1"/>
                </a:solidFill>
              </a:defRPr>
            </a:lvl5pPr>
            <a:lvl6pPr lvl="5" rtl="0">
              <a:spcBef>
                <a:spcPts val="0"/>
              </a:spcBef>
              <a:spcAft>
                <a:spcPts val="0"/>
              </a:spcAft>
              <a:buClr>
                <a:schemeClr val="accent1"/>
              </a:buClr>
              <a:buSzPts val="6400"/>
              <a:buNone/>
              <a:defRPr sz="6400">
                <a:solidFill>
                  <a:schemeClr val="accent1"/>
                </a:solidFill>
              </a:defRPr>
            </a:lvl6pPr>
            <a:lvl7pPr lvl="6" rtl="0">
              <a:spcBef>
                <a:spcPts val="0"/>
              </a:spcBef>
              <a:spcAft>
                <a:spcPts val="0"/>
              </a:spcAft>
              <a:buClr>
                <a:schemeClr val="accent1"/>
              </a:buClr>
              <a:buSzPts val="6400"/>
              <a:buNone/>
              <a:defRPr sz="6400">
                <a:solidFill>
                  <a:schemeClr val="accent1"/>
                </a:solidFill>
              </a:defRPr>
            </a:lvl7pPr>
            <a:lvl8pPr lvl="7" rtl="0">
              <a:spcBef>
                <a:spcPts val="0"/>
              </a:spcBef>
              <a:spcAft>
                <a:spcPts val="0"/>
              </a:spcAft>
              <a:buClr>
                <a:schemeClr val="accent1"/>
              </a:buClr>
              <a:buSzPts val="6400"/>
              <a:buNone/>
              <a:defRPr sz="6400">
                <a:solidFill>
                  <a:schemeClr val="accent1"/>
                </a:solidFill>
              </a:defRPr>
            </a:lvl8pPr>
            <a:lvl9pPr lvl="8" rtl="0">
              <a:spcBef>
                <a:spcPts val="0"/>
              </a:spcBef>
              <a:spcAft>
                <a:spcPts val="0"/>
              </a:spcAft>
              <a:buClr>
                <a:schemeClr val="accent1"/>
              </a:buClr>
              <a:buSzPts val="6400"/>
              <a:buNone/>
              <a:defRPr sz="6400">
                <a:solidFill>
                  <a:schemeClr val="accent1"/>
                </a:solidFill>
              </a:defRPr>
            </a:lvl9pPr>
          </a:lstStyle>
          <a:p>
            <a:endParaRPr/>
          </a:p>
        </p:txBody>
      </p:sp>
      <p:pic>
        <p:nvPicPr>
          <p:cNvPr id="33" name="Google Shape;33;p8"/>
          <p:cNvPicPr preferRelativeResize="0"/>
          <p:nvPr/>
        </p:nvPicPr>
        <p:blipFill>
          <a:blip r:embed="rId3">
            <a:alphaModFix/>
          </a:blip>
          <a:stretch>
            <a:fillRect/>
          </a:stretch>
        </p:blipFill>
        <p:spPr>
          <a:xfrm rot="5400000">
            <a:off x="4371898" y="552066"/>
            <a:ext cx="10168735" cy="3845066"/>
          </a:xfrm>
          <a:prstGeom prst="rect">
            <a:avLst/>
          </a:prstGeom>
          <a:noFill/>
          <a:ln>
            <a:noFill/>
          </a:ln>
        </p:spPr>
      </p:pic>
      <p:pic>
        <p:nvPicPr>
          <p:cNvPr id="34" name="Google Shape;34;p8"/>
          <p:cNvPicPr preferRelativeResize="0"/>
          <p:nvPr/>
        </p:nvPicPr>
        <p:blipFill>
          <a:blip r:embed="rId3">
            <a:alphaModFix/>
          </a:blip>
          <a:stretch>
            <a:fillRect/>
          </a:stretch>
        </p:blipFill>
        <p:spPr>
          <a:xfrm rot="5400000" flipH="1">
            <a:off x="6429887" y="-469214"/>
            <a:ext cx="12413059" cy="469370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9"/>
          <p:cNvSpPr txBox="1">
            <a:spLocks noGrp="1"/>
          </p:cNvSpPr>
          <p:nvPr>
            <p:ph type="subTitle" idx="1"/>
          </p:nvPr>
        </p:nvSpPr>
        <p:spPr>
          <a:xfrm>
            <a:off x="1251333" y="2359433"/>
            <a:ext cx="3828900" cy="16467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lt2"/>
              </a:buClr>
              <a:buSzPts val="2100"/>
              <a:buNone/>
              <a:defRPr sz="2100">
                <a:solidFill>
                  <a:schemeClr val="lt2"/>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7" name="Google Shape;37;p9"/>
          <p:cNvSpPr txBox="1">
            <a:spLocks noGrp="1"/>
          </p:cNvSpPr>
          <p:nvPr>
            <p:ph type="body" idx="2"/>
          </p:nvPr>
        </p:nvSpPr>
        <p:spPr>
          <a:xfrm>
            <a:off x="6271167" y="1212800"/>
            <a:ext cx="4625100" cy="44325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21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
        <p:nvSpPr>
          <p:cNvPr id="38" name="Google Shape;38;p9"/>
          <p:cNvSpPr txBox="1">
            <a:spLocks noGrp="1"/>
          </p:cNvSpPr>
          <p:nvPr>
            <p:ph type="title"/>
          </p:nvPr>
        </p:nvSpPr>
        <p:spPr>
          <a:xfrm>
            <a:off x="1251333" y="593367"/>
            <a:ext cx="42984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rtl="0">
              <a:spcBef>
                <a:spcPts val="0"/>
              </a:spcBef>
              <a:spcAft>
                <a:spcPts val="0"/>
              </a:spcAft>
              <a:buClr>
                <a:schemeClr val="lt1"/>
              </a:buClr>
              <a:buSzPts val="3700"/>
              <a:buFont typeface="Montserrat ExtraBold"/>
              <a:buNone/>
              <a:defRPr sz="3700">
                <a:solidFill>
                  <a:schemeClr val="lt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2pPr>
            <a:lvl3pPr lvl="2"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3pPr>
            <a:lvl4pPr lvl="3"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4pPr>
            <a:lvl5pPr lvl="4"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5pPr>
            <a:lvl6pPr lvl="5"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6pPr>
            <a:lvl7pPr lvl="6"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7pPr>
            <a:lvl8pPr lvl="7"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8pPr>
            <a:lvl9pPr lvl="8"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9pPr>
          </a:lstStyle>
          <a:p>
            <a:endParaRPr/>
          </a:p>
        </p:txBody>
      </p:sp>
      <p:sp>
        <p:nvSpPr>
          <p:cNvPr id="11" name="Google Shape;11;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rtl="0">
              <a:lnSpc>
                <a:spcPct val="100000"/>
              </a:lnSpc>
              <a:spcBef>
                <a:spcPts val="0"/>
              </a:spcBef>
              <a:spcAft>
                <a:spcPts val="0"/>
              </a:spcAft>
              <a:buClr>
                <a:schemeClr val="dk2"/>
              </a:buClr>
              <a:buSzPts val="2400"/>
              <a:buFont typeface="Montserrat"/>
              <a:buChar char="●"/>
              <a:defRPr sz="2400">
                <a:solidFill>
                  <a:schemeClr val="dk2"/>
                </a:solidFill>
                <a:latin typeface="Montserrat"/>
                <a:ea typeface="Montserrat"/>
                <a:cs typeface="Montserrat"/>
                <a:sym typeface="Montserrat"/>
              </a:defRPr>
            </a:lvl1pPr>
            <a:lvl2pPr marL="914400" lvl="1"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2pPr>
            <a:lvl3pPr marL="1371600" lvl="2"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3pPr>
            <a:lvl4pPr marL="1828800" lvl="3"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4pPr>
            <a:lvl5pPr marL="2286000" lvl="4"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5pPr>
            <a:lvl6pPr marL="2743200" lvl="5"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6pPr>
            <a:lvl7pPr marL="3200400" lvl="6"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7pPr>
            <a:lvl8pPr marL="3657600" lvl="7"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8pPr>
            <a:lvl9pPr marL="4114800" lvl="8" indent="-349250" rtl="0">
              <a:lnSpc>
                <a:spcPct val="100000"/>
              </a:lnSpc>
              <a:spcBef>
                <a:spcPts val="2100"/>
              </a:spcBef>
              <a:spcAft>
                <a:spcPts val="2100"/>
              </a:spcAft>
              <a:buClr>
                <a:schemeClr val="dk2"/>
              </a:buClr>
              <a:buSzPts val="1900"/>
              <a:buFont typeface="Montserrat"/>
              <a:buChar char="■"/>
              <a:defRPr sz="1900">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8" r:id="rId9"/>
    <p:sldLayoutId id="2147483659" r:id="rId10"/>
    <p:sldLayoutId id="2147483660"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 id="2147483674" r:id="rId23"/>
    <p:sldLayoutId id="2147483675" r:id="rId24"/>
    <p:sldLayoutId id="2147483676" r:id="rId25"/>
    <p:sldLayoutId id="2147483677" r:id="rId26"/>
    <p:sldLayoutId id="2147483678" r:id="rId27"/>
    <p:sldLayoutId id="2147483679" r:id="rId28"/>
    <p:sldLayoutId id="2147483680" r:id="rId29"/>
    <p:sldLayoutId id="2147483681" r:id="rId30"/>
    <p:sldLayoutId id="2147483682" r:id="rId31"/>
    <p:sldLayoutId id="2147483683" r:id="rId32"/>
    <p:sldLayoutId id="2147483687" r:id="rId33"/>
  </p:sldLayoutIdLst>
  <mc:AlternateContent xmlns:mc="http://schemas.openxmlformats.org/markup-compatibility/2006" xmlns:p14="http://schemas.microsoft.com/office/powerpoint/2010/main">
    <mc:Choice Requires="p14">
      <p:transition spd="slow" p14:dur="2300">
        <p:push dir="r"/>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32.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xml"/><Relationship Id="rId1" Type="http://schemas.openxmlformats.org/officeDocument/2006/relationships/slideLayout" Target="../slideLayouts/slideLayout32.xml"/><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3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42"/>
          <p:cNvSpPr/>
          <p:nvPr/>
        </p:nvSpPr>
        <p:spPr>
          <a:xfrm>
            <a:off x="1623875" y="342029"/>
            <a:ext cx="8368500" cy="859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800" dirty="0">
                <a:solidFill>
                  <a:schemeClr val="lt1"/>
                </a:solidFill>
              </a:rPr>
              <a:t>UE20CS302 – Machine Intelligence</a:t>
            </a:r>
            <a:endParaRPr sz="1800" dirty="0">
              <a:solidFill>
                <a:schemeClr val="lt1"/>
              </a:solidFill>
            </a:endParaRPr>
          </a:p>
          <a:p>
            <a:pPr marL="0" marR="0" lvl="0" indent="0" algn="ctr" rtl="0">
              <a:lnSpc>
                <a:spcPct val="100000"/>
              </a:lnSpc>
              <a:spcBef>
                <a:spcPts val="0"/>
              </a:spcBef>
              <a:spcAft>
                <a:spcPts val="0"/>
              </a:spcAft>
              <a:buNone/>
            </a:pPr>
            <a:endParaRPr sz="1800" dirty="0">
              <a:solidFill>
                <a:schemeClr val="lt1"/>
              </a:solidFill>
            </a:endParaRPr>
          </a:p>
          <a:p>
            <a:pPr marL="0" marR="0" lvl="0" indent="0" algn="ctr" rtl="0">
              <a:lnSpc>
                <a:spcPct val="100000"/>
              </a:lnSpc>
              <a:spcBef>
                <a:spcPts val="0"/>
              </a:spcBef>
              <a:spcAft>
                <a:spcPts val="0"/>
              </a:spcAft>
              <a:buClr>
                <a:srgbClr val="000000"/>
              </a:buClr>
              <a:buSzPts val="3200"/>
              <a:buFont typeface="Arial"/>
              <a:buNone/>
            </a:pPr>
            <a:r>
              <a:rPr lang="en-US" sz="1800" dirty="0">
                <a:solidFill>
                  <a:schemeClr val="lt1"/>
                </a:solidFill>
              </a:rPr>
              <a:t>Mini Project</a:t>
            </a:r>
            <a:endParaRPr sz="1800" dirty="0">
              <a:solidFill>
                <a:schemeClr val="lt1"/>
              </a:solidFill>
            </a:endParaRPr>
          </a:p>
        </p:txBody>
      </p:sp>
      <p:sp>
        <p:nvSpPr>
          <p:cNvPr id="182" name="Google Shape;182;p42"/>
          <p:cNvSpPr txBox="1"/>
          <p:nvPr/>
        </p:nvSpPr>
        <p:spPr>
          <a:xfrm>
            <a:off x="1984248" y="3313176"/>
            <a:ext cx="9093900" cy="3124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i="0" u="none" strike="noStrike" cap="none" dirty="0">
                <a:solidFill>
                  <a:srgbClr val="FFD966"/>
                </a:solidFill>
                <a:latin typeface="Calibri"/>
                <a:ea typeface="Calibri"/>
                <a:cs typeface="Calibri"/>
                <a:sym typeface="Calibri"/>
              </a:rPr>
              <a:t>Project Title   : Book Recommendation System</a:t>
            </a:r>
            <a:endParaRPr sz="2400" i="0" u="none" strike="noStrike" cap="none" dirty="0">
              <a:solidFill>
                <a:srgbClr val="FFD96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i="0" u="none" strike="noStrike" cap="none" dirty="0">
                <a:solidFill>
                  <a:srgbClr val="FFD966"/>
                </a:solidFill>
                <a:latin typeface="Calibri"/>
                <a:ea typeface="Calibri"/>
                <a:cs typeface="Calibri"/>
                <a:sym typeface="Calibri"/>
              </a:rPr>
              <a:t>Project Guide : Dr. </a:t>
            </a:r>
            <a:r>
              <a:rPr lang="en-US" sz="2400" dirty="0">
                <a:solidFill>
                  <a:srgbClr val="FFD966"/>
                </a:solidFill>
                <a:latin typeface="Calibri"/>
                <a:ea typeface="Calibri"/>
                <a:cs typeface="Calibri"/>
                <a:sym typeface="Calibri"/>
              </a:rPr>
              <a:t>Arti Arya</a:t>
            </a:r>
          </a:p>
          <a:p>
            <a:pPr marL="0" marR="0" lvl="0" indent="0" algn="l" rtl="0">
              <a:lnSpc>
                <a:spcPct val="100000"/>
              </a:lnSpc>
              <a:spcBef>
                <a:spcPts val="0"/>
              </a:spcBef>
              <a:spcAft>
                <a:spcPts val="0"/>
              </a:spcAft>
              <a:buClr>
                <a:srgbClr val="000000"/>
              </a:buClr>
              <a:buSzPts val="2400"/>
              <a:buFont typeface="Arial"/>
              <a:buNone/>
            </a:pPr>
            <a:endParaRPr lang="en-US" sz="2400" dirty="0">
              <a:solidFill>
                <a:srgbClr val="FFD96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i="0" u="none" strike="noStrike" cap="none" dirty="0">
                <a:solidFill>
                  <a:srgbClr val="FFD966"/>
                </a:solidFill>
                <a:latin typeface="Calibri"/>
                <a:ea typeface="Calibri"/>
                <a:cs typeface="Calibri"/>
                <a:sym typeface="Calibri"/>
              </a:rPr>
              <a:t>Name: Rushil Ranjan                                                   SRN: PES2UG20CS288</a:t>
            </a:r>
          </a:p>
          <a:p>
            <a:pPr marL="0" marR="0" lvl="0" indent="0" algn="l" rtl="0">
              <a:lnSpc>
                <a:spcPct val="100000"/>
              </a:lnSpc>
              <a:spcBef>
                <a:spcPts val="0"/>
              </a:spcBef>
              <a:spcAft>
                <a:spcPts val="0"/>
              </a:spcAft>
              <a:buClr>
                <a:srgbClr val="000000"/>
              </a:buClr>
              <a:buSzPts val="2400"/>
              <a:buFont typeface="Arial"/>
              <a:buNone/>
            </a:pPr>
            <a:endParaRPr sz="2400" i="0" u="none" strike="noStrike" cap="none" dirty="0">
              <a:solidFill>
                <a:srgbClr val="FFD966"/>
              </a:solidFill>
              <a:latin typeface="Calibri"/>
              <a:ea typeface="Calibri"/>
              <a:cs typeface="Calibri"/>
              <a:sym typeface="Calibri"/>
            </a:endParaRPr>
          </a:p>
        </p:txBody>
      </p:sp>
      <p:sp>
        <p:nvSpPr>
          <p:cNvPr id="183" name="Google Shape;183;p42"/>
          <p:cNvSpPr txBox="1">
            <a:spLocks noGrp="1"/>
          </p:cNvSpPr>
          <p:nvPr>
            <p:ph type="ctrTitle"/>
          </p:nvPr>
        </p:nvSpPr>
        <p:spPr>
          <a:xfrm>
            <a:off x="1901123" y="1746504"/>
            <a:ext cx="7667700" cy="1237633"/>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US" sz="3600" dirty="0"/>
              <a:t>Book Recommendation System</a:t>
            </a:r>
            <a:endParaRPr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45"/>
          <p:cNvSpPr txBox="1"/>
          <p:nvPr/>
        </p:nvSpPr>
        <p:spPr>
          <a:xfrm>
            <a:off x="989103" y="1903925"/>
            <a:ext cx="9601200" cy="4619400"/>
          </a:xfrm>
          <a:prstGeom prst="rect">
            <a:avLst/>
          </a:prstGeom>
          <a:noFill/>
          <a:ln>
            <a:noFill/>
          </a:ln>
        </p:spPr>
        <p:txBody>
          <a:bodyPr spcFirstLastPara="1" wrap="square" lIns="91425" tIns="45700" rIns="91425" bIns="45700" anchor="t" anchorCtr="0">
            <a:noAutofit/>
          </a:bodyPr>
          <a:lstStyle/>
          <a:p>
            <a:pPr marL="457200" marR="0" lvl="0" indent="-381000" algn="just" rtl="0">
              <a:lnSpc>
                <a:spcPct val="100000"/>
              </a:lnSpc>
              <a:spcBef>
                <a:spcPts val="0"/>
              </a:spcBef>
              <a:spcAft>
                <a:spcPts val="0"/>
              </a:spcAft>
              <a:buClr>
                <a:schemeClr val="accent1"/>
              </a:buClr>
              <a:buSzPts val="2400"/>
              <a:buFont typeface="Calibri"/>
              <a:buChar char="●"/>
            </a:pPr>
            <a:endParaRPr sz="2400" dirty="0">
              <a:solidFill>
                <a:schemeClr val="accent1"/>
              </a:solidFill>
              <a:latin typeface="Calibri"/>
              <a:ea typeface="Calibri"/>
              <a:cs typeface="Calibri"/>
              <a:sym typeface="Calibri"/>
            </a:endParaRPr>
          </a:p>
        </p:txBody>
      </p:sp>
      <p:sp>
        <p:nvSpPr>
          <p:cNvPr id="207" name="Google Shape;207;p45"/>
          <p:cNvSpPr txBox="1"/>
          <p:nvPr/>
        </p:nvSpPr>
        <p:spPr>
          <a:xfrm>
            <a:off x="587285" y="354776"/>
            <a:ext cx="10292700" cy="461624"/>
          </a:xfrm>
          <a:prstGeom prst="rect">
            <a:avLst/>
          </a:prstGeom>
          <a:noFill/>
          <a:ln>
            <a:noFill/>
          </a:ln>
        </p:spPr>
        <p:txBody>
          <a:bodyPr spcFirstLastPara="1" wrap="square" lIns="91425" tIns="45700" rIns="91425" bIns="45700" anchor="t" anchorCtr="0">
            <a:spAutoFit/>
          </a:bodyPr>
          <a:lstStyle/>
          <a:p>
            <a:pPr marL="4000491" marR="0" lvl="0" indent="-342891" algn="l" rtl="0">
              <a:lnSpc>
                <a:spcPct val="100000"/>
              </a:lnSpc>
              <a:spcBef>
                <a:spcPts val="0"/>
              </a:spcBef>
              <a:spcAft>
                <a:spcPts val="0"/>
              </a:spcAft>
              <a:buClr>
                <a:srgbClr val="000000"/>
              </a:buClr>
              <a:buSzPts val="2400"/>
              <a:buFont typeface="Arial"/>
              <a:buNone/>
            </a:pPr>
            <a:r>
              <a:rPr lang="en-US" sz="2400" b="0" i="0" u="none" strike="noStrike" cap="none" dirty="0">
                <a:solidFill>
                  <a:schemeClr val="accent1"/>
                </a:solidFill>
                <a:latin typeface="Calibri"/>
                <a:ea typeface="Calibri"/>
                <a:cs typeface="Calibri"/>
                <a:sym typeface="Calibri"/>
              </a:rPr>
              <a:t>Results and Discussion</a:t>
            </a:r>
            <a:endParaRPr sz="1400" b="0" i="0" u="none" strike="noStrike" cap="none" dirty="0">
              <a:solidFill>
                <a:schemeClr val="accent1"/>
              </a:solidFill>
              <a:latin typeface="Calibri"/>
              <a:ea typeface="Calibri"/>
              <a:cs typeface="Calibri"/>
              <a:sym typeface="Calibri"/>
            </a:endParaRPr>
          </a:p>
        </p:txBody>
      </p:sp>
      <p:sp>
        <p:nvSpPr>
          <p:cNvPr id="4" name="TextBox 3"/>
          <p:cNvSpPr txBox="1"/>
          <p:nvPr/>
        </p:nvSpPr>
        <p:spPr>
          <a:xfrm>
            <a:off x="484632" y="1170432"/>
            <a:ext cx="10113264" cy="307777"/>
          </a:xfrm>
          <a:prstGeom prst="rect">
            <a:avLst/>
          </a:prstGeom>
          <a:noFill/>
        </p:spPr>
        <p:txBody>
          <a:bodyPr wrap="square" rtlCol="0">
            <a:spAutoFit/>
          </a:bodyPr>
          <a:lstStyle/>
          <a:p>
            <a:r>
              <a:rPr lang="en-US" dirty="0">
                <a:solidFill>
                  <a:schemeClr val="bg1"/>
                </a:solidFill>
              </a:rPr>
              <a:t>POPULARITY BASED RECOMMENDER – output screenshots</a:t>
            </a:r>
          </a:p>
        </p:txBody>
      </p:sp>
      <p:pic>
        <p:nvPicPr>
          <p:cNvPr id="1026" name="Picture 2" descr="C:\Users\Admin\Desktop\SEM 5\MI\PROJECT\pop_based.jpg"/>
          <p:cNvPicPr>
            <a:picLocks noChangeAspect="1" noChangeArrowheads="1"/>
          </p:cNvPicPr>
          <p:nvPr/>
        </p:nvPicPr>
        <p:blipFill>
          <a:blip r:embed="rId3"/>
          <a:srcRect/>
          <a:stretch>
            <a:fillRect/>
          </a:stretch>
        </p:blipFill>
        <p:spPr bwMode="auto">
          <a:xfrm>
            <a:off x="574231" y="1726692"/>
            <a:ext cx="6823265" cy="1905000"/>
          </a:xfrm>
          <a:prstGeom prst="rect">
            <a:avLst/>
          </a:prstGeom>
          <a:noFill/>
        </p:spPr>
      </p:pic>
      <p:sp>
        <p:nvSpPr>
          <p:cNvPr id="7" name="TextBox 6"/>
          <p:cNvSpPr txBox="1"/>
          <p:nvPr/>
        </p:nvSpPr>
        <p:spPr>
          <a:xfrm>
            <a:off x="484632" y="4014216"/>
            <a:ext cx="7479792" cy="307777"/>
          </a:xfrm>
          <a:prstGeom prst="rect">
            <a:avLst/>
          </a:prstGeom>
          <a:noFill/>
        </p:spPr>
        <p:txBody>
          <a:bodyPr wrap="square" rtlCol="0">
            <a:spAutoFit/>
          </a:bodyPr>
          <a:lstStyle/>
          <a:p>
            <a:r>
              <a:rPr lang="en-US" dirty="0">
                <a:solidFill>
                  <a:schemeClr val="bg1"/>
                </a:solidFill>
              </a:rPr>
              <a:t>MODEL BASED RECOMMENDER</a:t>
            </a:r>
          </a:p>
        </p:txBody>
      </p:sp>
      <p:pic>
        <p:nvPicPr>
          <p:cNvPr id="1027" name="Picture 3"/>
          <p:cNvPicPr>
            <a:picLocks noChangeAspect="1" noChangeArrowheads="1"/>
          </p:cNvPicPr>
          <p:nvPr/>
        </p:nvPicPr>
        <p:blipFill>
          <a:blip r:embed="rId4"/>
          <a:srcRect/>
          <a:stretch>
            <a:fillRect/>
          </a:stretch>
        </p:blipFill>
        <p:spPr bwMode="auto">
          <a:xfrm>
            <a:off x="321755" y="4333875"/>
            <a:ext cx="5045773" cy="2305050"/>
          </a:xfrm>
          <a:prstGeom prst="rect">
            <a:avLst/>
          </a:prstGeom>
          <a:noFill/>
          <a:ln w="9525">
            <a:noFill/>
            <a:miter lim="800000"/>
            <a:headEnd/>
            <a:tailEnd/>
          </a:ln>
          <a:effectLst/>
        </p:spPr>
      </p:pic>
    </p:spTree>
    <p:extLst>
      <p:ext uri="{BB962C8B-B14F-4D97-AF65-F5344CB8AC3E}">
        <p14:creationId xmlns:p14="http://schemas.microsoft.com/office/powerpoint/2010/main" val="709077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45"/>
          <p:cNvSpPr/>
          <p:nvPr/>
        </p:nvSpPr>
        <p:spPr>
          <a:xfrm>
            <a:off x="1624552" y="798730"/>
            <a:ext cx="7620000" cy="36600"/>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6" name="Google Shape;206;p45"/>
          <p:cNvSpPr txBox="1"/>
          <p:nvPr/>
        </p:nvSpPr>
        <p:spPr>
          <a:xfrm>
            <a:off x="989103" y="1903925"/>
            <a:ext cx="9601200" cy="4619400"/>
          </a:xfrm>
          <a:prstGeom prst="rect">
            <a:avLst/>
          </a:prstGeom>
          <a:noFill/>
          <a:ln>
            <a:noFill/>
          </a:ln>
        </p:spPr>
        <p:txBody>
          <a:bodyPr spcFirstLastPara="1" wrap="square" lIns="91425" tIns="45700" rIns="91425" bIns="45700" anchor="t" anchorCtr="0">
            <a:noAutofit/>
          </a:bodyPr>
          <a:lstStyle/>
          <a:p>
            <a:pPr marL="457200" marR="0" lvl="0" indent="-381000" algn="just" rtl="0">
              <a:lnSpc>
                <a:spcPct val="100000"/>
              </a:lnSpc>
              <a:spcBef>
                <a:spcPts val="0"/>
              </a:spcBef>
              <a:spcAft>
                <a:spcPts val="0"/>
              </a:spcAft>
              <a:buClr>
                <a:schemeClr val="accent1"/>
              </a:buClr>
              <a:buSzPts val="2400"/>
              <a:buFont typeface="Calibri"/>
              <a:buChar char="●"/>
            </a:pPr>
            <a:endParaRPr sz="2400" dirty="0">
              <a:solidFill>
                <a:schemeClr val="accent1"/>
              </a:solidFill>
              <a:latin typeface="Calibri"/>
              <a:ea typeface="Calibri"/>
              <a:cs typeface="Calibri"/>
              <a:sym typeface="Calibri"/>
            </a:endParaRPr>
          </a:p>
        </p:txBody>
      </p:sp>
      <p:sp>
        <p:nvSpPr>
          <p:cNvPr id="207" name="Google Shape;207;p45"/>
          <p:cNvSpPr txBox="1"/>
          <p:nvPr/>
        </p:nvSpPr>
        <p:spPr>
          <a:xfrm>
            <a:off x="474163" y="279363"/>
            <a:ext cx="10292700" cy="461624"/>
          </a:xfrm>
          <a:prstGeom prst="rect">
            <a:avLst/>
          </a:prstGeom>
          <a:noFill/>
          <a:ln>
            <a:noFill/>
          </a:ln>
        </p:spPr>
        <p:txBody>
          <a:bodyPr spcFirstLastPara="1" wrap="square" lIns="91425" tIns="45700" rIns="91425" bIns="45700" anchor="t" anchorCtr="0">
            <a:spAutoFit/>
          </a:bodyPr>
          <a:lstStyle/>
          <a:p>
            <a:pPr marL="3999865" marR="0" lvl="0" indent="-342265" algn="l" rtl="0">
              <a:lnSpc>
                <a:spcPct val="100000"/>
              </a:lnSpc>
              <a:spcBef>
                <a:spcPts val="0"/>
              </a:spcBef>
              <a:spcAft>
                <a:spcPts val="0"/>
              </a:spcAft>
              <a:buClr>
                <a:srgbClr val="000000"/>
              </a:buClr>
              <a:buSzPts val="2400"/>
              <a:buFont typeface="Arial"/>
              <a:buNone/>
            </a:pPr>
            <a:r>
              <a:rPr lang="en-US" sz="2400" dirty="0">
                <a:solidFill>
                  <a:schemeClr val="accent1"/>
                </a:solidFill>
                <a:latin typeface="Calibri"/>
                <a:ea typeface="Calibri"/>
                <a:cs typeface="Calibri"/>
                <a:sym typeface="Calibri"/>
              </a:rPr>
              <a:t>Results and Discussion</a:t>
            </a:r>
            <a:endParaRPr lang="en-US" sz="1400" b="0" i="0" u="none" strike="noStrike" cap="none" dirty="0">
              <a:solidFill>
                <a:schemeClr val="accent1"/>
              </a:solidFill>
              <a:latin typeface="Calibri"/>
              <a:ea typeface="Calibri"/>
              <a:cs typeface="Calibri"/>
            </a:endParaRPr>
          </a:p>
        </p:txBody>
      </p:sp>
      <p:pic>
        <p:nvPicPr>
          <p:cNvPr id="2050" name="Picture 2" descr="C:\Users\Admin\Desktop\SEM 5\MI\PROJECT\model_based_trainpic.jpg"/>
          <p:cNvPicPr>
            <a:picLocks noChangeAspect="1" noChangeArrowheads="1"/>
          </p:cNvPicPr>
          <p:nvPr/>
        </p:nvPicPr>
        <p:blipFill>
          <a:blip r:embed="rId3"/>
          <a:srcRect/>
          <a:stretch>
            <a:fillRect/>
          </a:stretch>
        </p:blipFill>
        <p:spPr bwMode="auto">
          <a:xfrm>
            <a:off x="268385" y="1294729"/>
            <a:ext cx="7980068" cy="2428857"/>
          </a:xfrm>
          <a:prstGeom prst="rect">
            <a:avLst/>
          </a:prstGeom>
          <a:noFill/>
        </p:spPr>
      </p:pic>
      <p:pic>
        <p:nvPicPr>
          <p:cNvPr id="2051" name="Picture 3" descr="C:\Users\Admin\Desktop\SEM 5\MI\PROJECT\model_based_testpic.jpg"/>
          <p:cNvPicPr>
            <a:picLocks noChangeAspect="1" noChangeArrowheads="1"/>
          </p:cNvPicPr>
          <p:nvPr/>
        </p:nvPicPr>
        <p:blipFill>
          <a:blip r:embed="rId4"/>
          <a:srcRect/>
          <a:stretch>
            <a:fillRect/>
          </a:stretch>
        </p:blipFill>
        <p:spPr bwMode="auto">
          <a:xfrm>
            <a:off x="276634" y="4306593"/>
            <a:ext cx="8207375" cy="1958975"/>
          </a:xfrm>
          <a:prstGeom prst="rect">
            <a:avLst/>
          </a:prstGeom>
          <a:noFill/>
        </p:spPr>
      </p:pic>
      <p:sp>
        <p:nvSpPr>
          <p:cNvPr id="7" name="TextBox 6"/>
          <p:cNvSpPr txBox="1"/>
          <p:nvPr/>
        </p:nvSpPr>
        <p:spPr>
          <a:xfrm>
            <a:off x="8606672" y="2347274"/>
            <a:ext cx="2969443" cy="307777"/>
          </a:xfrm>
          <a:prstGeom prst="rect">
            <a:avLst/>
          </a:prstGeom>
          <a:noFill/>
        </p:spPr>
        <p:txBody>
          <a:bodyPr wrap="square" rtlCol="0">
            <a:spAutoFit/>
          </a:bodyPr>
          <a:lstStyle/>
          <a:p>
            <a:r>
              <a:rPr lang="en-US" dirty="0">
                <a:solidFill>
                  <a:schemeClr val="bg1"/>
                </a:solidFill>
              </a:rPr>
              <a:t>Training set  ratings</a:t>
            </a:r>
          </a:p>
        </p:txBody>
      </p:sp>
      <p:sp>
        <p:nvSpPr>
          <p:cNvPr id="9" name="TextBox 8"/>
          <p:cNvSpPr txBox="1"/>
          <p:nvPr/>
        </p:nvSpPr>
        <p:spPr>
          <a:xfrm>
            <a:off x="8898903" y="5005633"/>
            <a:ext cx="2762054" cy="307777"/>
          </a:xfrm>
          <a:prstGeom prst="rect">
            <a:avLst/>
          </a:prstGeom>
          <a:noFill/>
        </p:spPr>
        <p:txBody>
          <a:bodyPr wrap="square" rtlCol="0">
            <a:spAutoFit/>
          </a:bodyPr>
          <a:lstStyle/>
          <a:p>
            <a:r>
              <a:rPr lang="en-US" dirty="0">
                <a:solidFill>
                  <a:schemeClr val="bg1"/>
                </a:solidFill>
              </a:rPr>
              <a:t>Testing Set  predictions</a:t>
            </a:r>
          </a:p>
        </p:txBody>
      </p:sp>
    </p:spTree>
    <p:extLst>
      <p:ext uri="{BB962C8B-B14F-4D97-AF65-F5344CB8AC3E}">
        <p14:creationId xmlns:p14="http://schemas.microsoft.com/office/powerpoint/2010/main" val="2532217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5261" y="373911"/>
            <a:ext cx="6172500" cy="613641"/>
          </a:xfrm>
        </p:spPr>
        <p:txBody>
          <a:bodyPr/>
          <a:lstStyle/>
          <a:p>
            <a:r>
              <a:rPr lang="en-US" sz="1800" dirty="0"/>
              <a:t>Results and Discussion</a:t>
            </a:r>
          </a:p>
        </p:txBody>
      </p:sp>
      <p:sp>
        <p:nvSpPr>
          <p:cNvPr id="3" name="TextBox 2"/>
          <p:cNvSpPr txBox="1"/>
          <p:nvPr/>
        </p:nvSpPr>
        <p:spPr>
          <a:xfrm>
            <a:off x="612648" y="1170432"/>
            <a:ext cx="7114032" cy="1169551"/>
          </a:xfrm>
          <a:prstGeom prst="rect">
            <a:avLst/>
          </a:prstGeom>
          <a:noFill/>
        </p:spPr>
        <p:txBody>
          <a:bodyPr wrap="square" rtlCol="0">
            <a:spAutoFit/>
          </a:bodyPr>
          <a:lstStyle/>
          <a:p>
            <a:r>
              <a:rPr lang="en-US" dirty="0">
                <a:solidFill>
                  <a:schemeClr val="bg1"/>
                </a:solidFill>
              </a:rPr>
              <a:t>ITEM-ITEM COLLABORATIVE FILTERING</a:t>
            </a:r>
          </a:p>
          <a:p>
            <a:endParaRPr lang="en-US" dirty="0">
              <a:solidFill>
                <a:schemeClr val="bg1"/>
              </a:solidFill>
            </a:endParaRPr>
          </a:p>
          <a:p>
            <a:r>
              <a:rPr lang="en-US" dirty="0">
                <a:solidFill>
                  <a:schemeClr val="bg1"/>
                </a:solidFill>
              </a:rPr>
              <a:t>Random input</a:t>
            </a:r>
          </a:p>
          <a:p>
            <a:endParaRPr lang="en-US" dirty="0">
              <a:solidFill>
                <a:schemeClr val="bg1"/>
              </a:solidFill>
            </a:endParaRPr>
          </a:p>
          <a:p>
            <a:endParaRPr lang="en-US" dirty="0">
              <a:solidFill>
                <a:schemeClr val="bg1"/>
              </a:solidFill>
            </a:endParaRPr>
          </a:p>
        </p:txBody>
      </p:sp>
      <p:pic>
        <p:nvPicPr>
          <p:cNvPr id="3074" name="Picture 2"/>
          <p:cNvPicPr>
            <a:picLocks noChangeAspect="1" noChangeArrowheads="1"/>
          </p:cNvPicPr>
          <p:nvPr/>
        </p:nvPicPr>
        <p:blipFill>
          <a:blip r:embed="rId2"/>
          <a:srcRect/>
          <a:stretch>
            <a:fillRect/>
          </a:stretch>
        </p:blipFill>
        <p:spPr bwMode="auto">
          <a:xfrm>
            <a:off x="617220" y="2120264"/>
            <a:ext cx="6752844" cy="1482471"/>
          </a:xfrm>
          <a:prstGeom prst="rect">
            <a:avLst/>
          </a:prstGeom>
          <a:noFill/>
          <a:ln w="9525">
            <a:noFill/>
            <a:miter lim="800000"/>
            <a:headEnd/>
            <a:tailEnd/>
          </a:ln>
          <a:effectLst/>
        </p:spPr>
      </p:pic>
      <p:sp>
        <p:nvSpPr>
          <p:cNvPr id="5" name="TextBox 4"/>
          <p:cNvSpPr txBox="1"/>
          <p:nvPr/>
        </p:nvSpPr>
        <p:spPr>
          <a:xfrm>
            <a:off x="594360" y="3977640"/>
            <a:ext cx="6556248" cy="307777"/>
          </a:xfrm>
          <a:prstGeom prst="rect">
            <a:avLst/>
          </a:prstGeom>
          <a:noFill/>
        </p:spPr>
        <p:txBody>
          <a:bodyPr wrap="square" rtlCol="0">
            <a:spAutoFit/>
          </a:bodyPr>
          <a:lstStyle/>
          <a:p>
            <a:endParaRPr lang="en-US" dirty="0"/>
          </a:p>
        </p:txBody>
      </p:sp>
      <p:sp>
        <p:nvSpPr>
          <p:cNvPr id="6" name="TextBox 5"/>
          <p:cNvSpPr txBox="1"/>
          <p:nvPr/>
        </p:nvSpPr>
        <p:spPr>
          <a:xfrm>
            <a:off x="685800" y="4005072"/>
            <a:ext cx="7242048" cy="307777"/>
          </a:xfrm>
          <a:prstGeom prst="rect">
            <a:avLst/>
          </a:prstGeom>
          <a:noFill/>
        </p:spPr>
        <p:txBody>
          <a:bodyPr wrap="square" rtlCol="0">
            <a:spAutoFit/>
          </a:bodyPr>
          <a:lstStyle/>
          <a:p>
            <a:r>
              <a:rPr lang="en-US" dirty="0">
                <a:solidFill>
                  <a:schemeClr val="bg1"/>
                </a:solidFill>
              </a:rPr>
              <a:t>User Input</a:t>
            </a:r>
          </a:p>
        </p:txBody>
      </p:sp>
      <p:pic>
        <p:nvPicPr>
          <p:cNvPr id="3075" name="Picture 3" descr="C:\Users\Admin\Desktop\SEM 5\MI\PROJECT\item-item_user_input.jpg"/>
          <p:cNvPicPr>
            <a:picLocks noChangeAspect="1" noChangeArrowheads="1"/>
          </p:cNvPicPr>
          <p:nvPr/>
        </p:nvPicPr>
        <p:blipFill>
          <a:blip r:embed="rId3"/>
          <a:srcRect/>
          <a:stretch>
            <a:fillRect/>
          </a:stretch>
        </p:blipFill>
        <p:spPr bwMode="auto">
          <a:xfrm>
            <a:off x="597091" y="4673664"/>
            <a:ext cx="7047293" cy="1900872"/>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509" y="337335"/>
            <a:ext cx="6172500" cy="595353"/>
          </a:xfrm>
        </p:spPr>
        <p:txBody>
          <a:bodyPr/>
          <a:lstStyle/>
          <a:p>
            <a:r>
              <a:rPr lang="en-US" sz="1800" dirty="0"/>
              <a:t>Results and Discussion</a:t>
            </a:r>
            <a:br>
              <a:rPr lang="en-US" sz="1800" dirty="0"/>
            </a:br>
            <a:br>
              <a:rPr lang="en-US" sz="1800" dirty="0"/>
            </a:br>
            <a:r>
              <a:rPr lang="en-US" sz="1600" dirty="0"/>
              <a:t>USER-ITEM COLLABORATIVE FILTERING</a:t>
            </a:r>
            <a:br>
              <a:rPr lang="en-US" sz="1600" dirty="0"/>
            </a:br>
            <a:br>
              <a:rPr lang="en-US" sz="1600" dirty="0"/>
            </a:br>
            <a:endParaRPr lang="en-US" sz="1800" dirty="0"/>
          </a:p>
        </p:txBody>
      </p:sp>
      <p:pic>
        <p:nvPicPr>
          <p:cNvPr id="4098" name="Picture 2" descr="C:\Users\Admin\Desktop\SEM 5\MI\PROJECT\user-item_output.jpg"/>
          <p:cNvPicPr>
            <a:picLocks noChangeAspect="1" noChangeArrowheads="1"/>
          </p:cNvPicPr>
          <p:nvPr/>
        </p:nvPicPr>
        <p:blipFill>
          <a:blip r:embed="rId2"/>
          <a:srcRect/>
          <a:stretch>
            <a:fillRect/>
          </a:stretch>
        </p:blipFill>
        <p:spPr bwMode="auto">
          <a:xfrm>
            <a:off x="425641" y="1567879"/>
            <a:ext cx="6788975" cy="3744785"/>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9"/>
          <p:cNvSpPr/>
          <p:nvPr/>
        </p:nvSpPr>
        <p:spPr>
          <a:xfrm>
            <a:off x="4371485" y="3352800"/>
            <a:ext cx="2506584" cy="707886"/>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4000"/>
              <a:buFont typeface="Arial"/>
              <a:buNone/>
            </a:pPr>
            <a:r>
              <a:rPr lang="en-US" sz="4000" b="0" i="0" u="none" strike="noStrike" cap="none">
                <a:solidFill>
                  <a:schemeClr val="accent1"/>
                </a:solidFill>
                <a:latin typeface="Trebuchet MS"/>
                <a:ea typeface="Trebuchet MS"/>
                <a:cs typeface="Trebuchet MS"/>
                <a:sym typeface="Trebuchet MS"/>
              </a:rPr>
              <a:t>Thank You</a:t>
            </a:r>
            <a:endParaRPr sz="1400" b="0" i="0" u="none" strike="noStrike" cap="none">
              <a:solidFill>
                <a:schemeClr val="accen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43"/>
          <p:cNvSpPr/>
          <p:nvPr/>
        </p:nvSpPr>
        <p:spPr>
          <a:xfrm>
            <a:off x="3048000" y="1581155"/>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0" name="Google Shape;190;p43"/>
          <p:cNvSpPr txBox="1"/>
          <p:nvPr/>
        </p:nvSpPr>
        <p:spPr>
          <a:xfrm>
            <a:off x="442025" y="2209800"/>
            <a:ext cx="10226100" cy="41910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200"/>
              <a:buFont typeface="Arial"/>
              <a:buNone/>
            </a:pPr>
            <a:endParaRPr sz="1400" b="0" i="0" u="none" strike="noStrike" cap="none" dirty="0">
              <a:solidFill>
                <a:schemeClr val="accent1"/>
              </a:solidFill>
              <a:latin typeface="Calibri"/>
              <a:ea typeface="Calibri"/>
              <a:cs typeface="Calibri"/>
              <a:sym typeface="Calibri"/>
            </a:endParaRPr>
          </a:p>
        </p:txBody>
      </p:sp>
      <p:sp>
        <p:nvSpPr>
          <p:cNvPr id="191" name="Google Shape;191;p43"/>
          <p:cNvSpPr txBox="1"/>
          <p:nvPr/>
        </p:nvSpPr>
        <p:spPr>
          <a:xfrm>
            <a:off x="4191000" y="1143002"/>
            <a:ext cx="6477000" cy="461624"/>
          </a:xfrm>
          <a:prstGeom prst="rect">
            <a:avLst/>
          </a:prstGeom>
          <a:noFill/>
          <a:ln>
            <a:noFill/>
          </a:ln>
        </p:spPr>
        <p:txBody>
          <a:bodyPr spcFirstLastPara="1" wrap="square" lIns="91425" tIns="45700" rIns="91425" bIns="45700" anchor="t" anchorCtr="0">
            <a:spAutoFit/>
          </a:bodyPr>
          <a:lstStyle/>
          <a:p>
            <a:pPr marL="342891" marR="0" lvl="0" indent="-342891" algn="r" rtl="0">
              <a:lnSpc>
                <a:spcPct val="100000"/>
              </a:lnSpc>
              <a:spcBef>
                <a:spcPts val="0"/>
              </a:spcBef>
              <a:spcAft>
                <a:spcPts val="0"/>
              </a:spcAft>
              <a:buClr>
                <a:srgbClr val="000000"/>
              </a:buClr>
              <a:buSzPts val="2400"/>
              <a:buFont typeface="Arial"/>
              <a:buNone/>
            </a:pPr>
            <a:r>
              <a:rPr lang="en-US" sz="2400" b="0" i="0" u="none" strike="noStrike" cap="none" dirty="0">
                <a:solidFill>
                  <a:schemeClr val="accent1"/>
                </a:solidFill>
                <a:latin typeface="Calibri"/>
                <a:ea typeface="Calibri"/>
                <a:cs typeface="Calibri"/>
                <a:sym typeface="Calibri"/>
              </a:rPr>
              <a:t>Problem Statement</a:t>
            </a:r>
            <a:endParaRPr sz="1400" b="0" i="0" u="none" strike="noStrike" cap="none" dirty="0">
              <a:solidFill>
                <a:schemeClr val="accent1"/>
              </a:solidFill>
              <a:latin typeface="Calibri"/>
              <a:ea typeface="Calibri"/>
              <a:cs typeface="Calibri"/>
              <a:sym typeface="Calibri"/>
            </a:endParaRPr>
          </a:p>
        </p:txBody>
      </p:sp>
      <p:sp>
        <p:nvSpPr>
          <p:cNvPr id="5" name="TextBox 4"/>
          <p:cNvSpPr txBox="1"/>
          <p:nvPr/>
        </p:nvSpPr>
        <p:spPr>
          <a:xfrm>
            <a:off x="1280160" y="2103120"/>
            <a:ext cx="10296144" cy="3170099"/>
          </a:xfrm>
          <a:prstGeom prst="rect">
            <a:avLst/>
          </a:prstGeom>
          <a:noFill/>
        </p:spPr>
        <p:txBody>
          <a:bodyPr wrap="square" rtlCol="0">
            <a:spAutoFit/>
          </a:bodyPr>
          <a:lstStyle/>
          <a:p>
            <a:r>
              <a:rPr lang="en-US" sz="2000" dirty="0">
                <a:solidFill>
                  <a:schemeClr val="bg1"/>
                </a:solidFill>
              </a:rPr>
              <a:t>In the present day scenario, the amount of information on the internet grows rapidly and people need some instruments to find and access appropriate information. One such instrument is a Recommendation System. Recommendation systems help to navigate and receive necessary information quickly.</a:t>
            </a:r>
          </a:p>
          <a:p>
            <a:endParaRPr lang="en-US" sz="2000" dirty="0">
              <a:solidFill>
                <a:schemeClr val="bg1"/>
              </a:solidFill>
            </a:endParaRPr>
          </a:p>
          <a:p>
            <a:r>
              <a:rPr lang="en-US" sz="2000" dirty="0">
                <a:solidFill>
                  <a:schemeClr val="bg1"/>
                </a:solidFill>
              </a:rPr>
              <a:t>This project provides a quick and intuitive book recommendation system that helps readers to find the right books to read.</a:t>
            </a:r>
          </a:p>
          <a:p>
            <a:endParaRPr lang="en-US" sz="2000" dirty="0">
              <a:solidFill>
                <a:schemeClr val="bg1"/>
              </a:solidFill>
            </a:endParaRPr>
          </a:p>
          <a:p>
            <a:r>
              <a:rPr lang="en-US" sz="2000" dirty="0">
                <a:solidFill>
                  <a:schemeClr val="bg1"/>
                </a:solidFill>
              </a:rPr>
              <a:t>We have used a Popularity-Based Model using Weighted Rating and a Collaborative Filtering Model on the dataset extracted from </a:t>
            </a:r>
            <a:r>
              <a:rPr lang="en-US" sz="2000" dirty="0" err="1">
                <a:solidFill>
                  <a:schemeClr val="bg1"/>
                </a:solidFill>
              </a:rPr>
              <a:t>Kaggle</a:t>
            </a:r>
            <a:r>
              <a:rPr lang="en-US" sz="2000" dirty="0">
                <a:solidFill>
                  <a:schemeClr val="bg1"/>
                </a:solidFill>
              </a:rPr>
              <a:t> to recommend books to a user.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43"/>
          <p:cNvSpPr/>
          <p:nvPr/>
        </p:nvSpPr>
        <p:spPr>
          <a:xfrm>
            <a:off x="3048000" y="1581155"/>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0" name="Google Shape;190;p43"/>
          <p:cNvSpPr txBox="1"/>
          <p:nvPr/>
        </p:nvSpPr>
        <p:spPr>
          <a:xfrm>
            <a:off x="442025" y="2209800"/>
            <a:ext cx="10226100" cy="41910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200"/>
              <a:buFont typeface="Arial"/>
              <a:buNone/>
            </a:pPr>
            <a:endParaRPr sz="1400" b="0" i="0" u="none" strike="noStrike" cap="none" dirty="0">
              <a:solidFill>
                <a:schemeClr val="accent1"/>
              </a:solidFill>
              <a:latin typeface="Calibri"/>
              <a:ea typeface="Calibri"/>
              <a:cs typeface="Calibri"/>
              <a:sym typeface="Calibri"/>
            </a:endParaRPr>
          </a:p>
        </p:txBody>
      </p:sp>
      <p:sp>
        <p:nvSpPr>
          <p:cNvPr id="191" name="Google Shape;191;p43"/>
          <p:cNvSpPr txBox="1"/>
          <p:nvPr/>
        </p:nvSpPr>
        <p:spPr>
          <a:xfrm>
            <a:off x="4191000" y="1143002"/>
            <a:ext cx="6477000" cy="461665"/>
          </a:xfrm>
          <a:prstGeom prst="rect">
            <a:avLst/>
          </a:prstGeom>
          <a:noFill/>
          <a:ln>
            <a:noFill/>
          </a:ln>
        </p:spPr>
        <p:txBody>
          <a:bodyPr spcFirstLastPara="1" wrap="square" lIns="91425" tIns="45700" rIns="91425" bIns="45700" anchor="t" anchorCtr="0">
            <a:spAutoFit/>
          </a:bodyPr>
          <a:lstStyle/>
          <a:p>
            <a:pPr marL="342891" marR="0" lvl="0" indent="-342891" algn="r" rtl="0">
              <a:lnSpc>
                <a:spcPct val="100000"/>
              </a:lnSpc>
              <a:spcBef>
                <a:spcPts val="0"/>
              </a:spcBef>
              <a:spcAft>
                <a:spcPts val="0"/>
              </a:spcAft>
              <a:buClr>
                <a:srgbClr val="000000"/>
              </a:buClr>
              <a:buSzPts val="2400"/>
              <a:buFont typeface="Arial"/>
              <a:buNone/>
            </a:pPr>
            <a:r>
              <a:rPr lang="en-US" sz="2400" b="0" i="0" u="none" strike="noStrike" cap="none" dirty="0">
                <a:solidFill>
                  <a:schemeClr val="accent1"/>
                </a:solidFill>
                <a:latin typeface="Calibri"/>
                <a:ea typeface="Calibri"/>
                <a:cs typeface="Calibri"/>
                <a:sym typeface="Calibri"/>
              </a:rPr>
              <a:t>Application  and Uses</a:t>
            </a:r>
            <a:endParaRPr sz="1400" b="0" i="0" u="none" strike="noStrike" cap="none" dirty="0">
              <a:solidFill>
                <a:schemeClr val="accent1"/>
              </a:solidFill>
              <a:latin typeface="Calibri"/>
              <a:ea typeface="Calibri"/>
              <a:cs typeface="Calibri"/>
              <a:sym typeface="Calibri"/>
            </a:endParaRPr>
          </a:p>
        </p:txBody>
      </p:sp>
      <p:sp>
        <p:nvSpPr>
          <p:cNvPr id="5" name="TextBox 4"/>
          <p:cNvSpPr txBox="1"/>
          <p:nvPr/>
        </p:nvSpPr>
        <p:spPr>
          <a:xfrm>
            <a:off x="841248" y="1984248"/>
            <a:ext cx="10497312" cy="2769989"/>
          </a:xfrm>
          <a:prstGeom prst="rect">
            <a:avLst/>
          </a:prstGeom>
          <a:noFill/>
        </p:spPr>
        <p:txBody>
          <a:bodyPr wrap="square" rtlCol="0">
            <a:spAutoFit/>
          </a:bodyPr>
          <a:lstStyle/>
          <a:p>
            <a:r>
              <a:rPr lang="en-US" sz="2000" dirty="0">
                <a:solidFill>
                  <a:schemeClr val="bg1"/>
                </a:solidFill>
              </a:rPr>
              <a:t>The books recommendation system is </a:t>
            </a:r>
            <a:r>
              <a:rPr lang="en-US" sz="2000" b="1" dirty="0">
                <a:solidFill>
                  <a:schemeClr val="bg1"/>
                </a:solidFill>
              </a:rPr>
              <a:t>used by online websites which provide </a:t>
            </a:r>
            <a:r>
              <a:rPr lang="en-US" sz="2000" b="1" dirty="0" err="1">
                <a:solidFill>
                  <a:schemeClr val="bg1"/>
                </a:solidFill>
              </a:rPr>
              <a:t>ebooks</a:t>
            </a:r>
            <a:r>
              <a:rPr lang="en-US" sz="2000" b="1" dirty="0">
                <a:solidFill>
                  <a:schemeClr val="bg1"/>
                </a:solidFill>
              </a:rPr>
              <a:t> like </a:t>
            </a:r>
            <a:r>
              <a:rPr lang="en-US" sz="2000" b="1" dirty="0" err="1">
                <a:solidFill>
                  <a:schemeClr val="bg1"/>
                </a:solidFill>
              </a:rPr>
              <a:t>google</a:t>
            </a:r>
            <a:r>
              <a:rPr lang="en-US" sz="2000" b="1" dirty="0">
                <a:solidFill>
                  <a:schemeClr val="bg1"/>
                </a:solidFill>
              </a:rPr>
              <a:t> play books, Good Read's etc </a:t>
            </a:r>
            <a:r>
              <a:rPr lang="en-US" b="1" dirty="0">
                <a:solidFill>
                  <a:schemeClr val="bg1"/>
                </a:solidFill>
              </a:rPr>
              <a:t>; </a:t>
            </a:r>
          </a:p>
          <a:p>
            <a:endParaRPr lang="en-US" b="1" dirty="0">
              <a:solidFill>
                <a:schemeClr val="bg1"/>
              </a:solidFill>
            </a:endParaRPr>
          </a:p>
          <a:p>
            <a:r>
              <a:rPr lang="en-US" sz="2000" b="1" dirty="0">
                <a:solidFill>
                  <a:schemeClr val="bg1"/>
                </a:solidFill>
              </a:rPr>
              <a:t>Book recommendation Systems serve as the best advice for a potential buyer.</a:t>
            </a:r>
          </a:p>
          <a:p>
            <a:endParaRPr lang="en-US" sz="2000" b="1" dirty="0">
              <a:solidFill>
                <a:schemeClr val="bg1"/>
              </a:solidFill>
            </a:endParaRPr>
          </a:p>
          <a:p>
            <a:r>
              <a:rPr lang="en-US" sz="2000" b="1" dirty="0">
                <a:solidFill>
                  <a:schemeClr val="bg1"/>
                </a:solidFill>
              </a:rPr>
              <a:t>Helps Online Stores like Amazon and </a:t>
            </a:r>
            <a:r>
              <a:rPr lang="en-US" sz="2000" b="1" dirty="0" err="1">
                <a:solidFill>
                  <a:schemeClr val="bg1"/>
                </a:solidFill>
              </a:rPr>
              <a:t>flipkart</a:t>
            </a:r>
            <a:r>
              <a:rPr lang="en-US" sz="2000" b="1" dirty="0">
                <a:solidFill>
                  <a:schemeClr val="bg1"/>
                </a:solidFill>
              </a:rPr>
              <a:t> to retain customers (readers) on their platform by giving them personalized recommendations and improve their cart value.</a:t>
            </a:r>
          </a:p>
          <a:p>
            <a:endParaRPr lang="en-US" sz="2000" b="1" dirty="0">
              <a:solidFill>
                <a:schemeClr val="bg1"/>
              </a:solidFill>
            </a:endParaRPr>
          </a:p>
          <a:p>
            <a:endParaRPr lang="en-US" sz="2000" dirty="0">
              <a:solidFill>
                <a:schemeClr val="bg1"/>
              </a:solidFill>
            </a:endParaRPr>
          </a:p>
        </p:txBody>
      </p:sp>
    </p:spTree>
    <p:extLst>
      <p:ext uri="{BB962C8B-B14F-4D97-AF65-F5344CB8AC3E}">
        <p14:creationId xmlns:p14="http://schemas.microsoft.com/office/powerpoint/2010/main" val="1723141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43"/>
          <p:cNvSpPr/>
          <p:nvPr/>
        </p:nvSpPr>
        <p:spPr>
          <a:xfrm>
            <a:off x="3212592" y="675899"/>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1" name="Google Shape;191;p43"/>
          <p:cNvSpPr txBox="1"/>
          <p:nvPr/>
        </p:nvSpPr>
        <p:spPr>
          <a:xfrm>
            <a:off x="4401312" y="246890"/>
            <a:ext cx="6477000" cy="461665"/>
          </a:xfrm>
          <a:prstGeom prst="rect">
            <a:avLst/>
          </a:prstGeom>
          <a:noFill/>
          <a:ln>
            <a:noFill/>
          </a:ln>
        </p:spPr>
        <p:txBody>
          <a:bodyPr spcFirstLastPara="1" wrap="square" lIns="91425" tIns="45700" rIns="91425" bIns="45700" anchor="t" anchorCtr="0">
            <a:spAutoFit/>
          </a:bodyPr>
          <a:lstStyle/>
          <a:p>
            <a:pPr marL="342891" marR="0" lvl="0" indent="-342891" algn="r" rtl="0">
              <a:lnSpc>
                <a:spcPct val="100000"/>
              </a:lnSpc>
              <a:spcBef>
                <a:spcPts val="0"/>
              </a:spcBef>
              <a:spcAft>
                <a:spcPts val="0"/>
              </a:spcAft>
              <a:buClr>
                <a:srgbClr val="000000"/>
              </a:buClr>
              <a:buSzPts val="2400"/>
              <a:buFont typeface="Arial"/>
              <a:buNone/>
            </a:pPr>
            <a:r>
              <a:rPr lang="en-US" sz="2400" b="0" i="0" u="none" strike="noStrike" cap="none" dirty="0">
                <a:solidFill>
                  <a:schemeClr val="accent1"/>
                </a:solidFill>
                <a:latin typeface="Calibri"/>
                <a:ea typeface="Calibri"/>
                <a:cs typeface="Calibri"/>
                <a:sym typeface="Calibri"/>
              </a:rPr>
              <a:t>High level Architecture</a:t>
            </a:r>
            <a:endParaRPr sz="1400" b="0" i="0" u="none" strike="noStrike" cap="none" dirty="0">
              <a:solidFill>
                <a:schemeClr val="accent1"/>
              </a:solidFill>
              <a:latin typeface="Calibri"/>
              <a:ea typeface="Calibri"/>
              <a:cs typeface="Calibri"/>
              <a:sym typeface="Calibri"/>
            </a:endParaRPr>
          </a:p>
        </p:txBody>
      </p:sp>
      <p:graphicFrame>
        <p:nvGraphicFramePr>
          <p:cNvPr id="8" name="Diagram 7"/>
          <p:cNvGraphicFramePr/>
          <p:nvPr/>
        </p:nvGraphicFramePr>
        <p:xfrm>
          <a:off x="203200" y="1499616"/>
          <a:ext cx="8128000" cy="12252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118872" y="1106424"/>
            <a:ext cx="5824728" cy="307777"/>
          </a:xfrm>
          <a:prstGeom prst="rect">
            <a:avLst/>
          </a:prstGeom>
          <a:noFill/>
        </p:spPr>
        <p:txBody>
          <a:bodyPr wrap="square" rtlCol="0">
            <a:spAutoFit/>
          </a:bodyPr>
          <a:lstStyle/>
          <a:p>
            <a:r>
              <a:rPr lang="en-US" dirty="0">
                <a:solidFill>
                  <a:schemeClr val="bg1"/>
                </a:solidFill>
              </a:rPr>
              <a:t>DATA  ACQUISITION  AND  PREPARATION</a:t>
            </a:r>
          </a:p>
        </p:txBody>
      </p:sp>
      <p:sp>
        <p:nvSpPr>
          <p:cNvPr id="11" name="TextBox 10"/>
          <p:cNvSpPr txBox="1"/>
          <p:nvPr/>
        </p:nvSpPr>
        <p:spPr>
          <a:xfrm>
            <a:off x="4489704" y="2852928"/>
            <a:ext cx="6583680" cy="307777"/>
          </a:xfrm>
          <a:prstGeom prst="rect">
            <a:avLst/>
          </a:prstGeom>
          <a:noFill/>
        </p:spPr>
        <p:txBody>
          <a:bodyPr wrap="square" rtlCol="0">
            <a:spAutoFit/>
          </a:bodyPr>
          <a:lstStyle/>
          <a:p>
            <a:r>
              <a:rPr lang="en-US" dirty="0">
                <a:solidFill>
                  <a:schemeClr val="bg1"/>
                </a:solidFill>
              </a:rPr>
              <a:t>MODEL DEVELOPMENT</a:t>
            </a:r>
          </a:p>
        </p:txBody>
      </p:sp>
      <p:graphicFrame>
        <p:nvGraphicFramePr>
          <p:cNvPr id="17" name="Diagram 16"/>
          <p:cNvGraphicFramePr/>
          <p:nvPr>
            <p:extLst>
              <p:ext uri="{D42A27DB-BD31-4B8C-83A1-F6EECF244321}">
                <p14:modId xmlns:p14="http://schemas.microsoft.com/office/powerpoint/2010/main" val="3298286690"/>
              </p:ext>
            </p:extLst>
          </p:nvPr>
        </p:nvGraphicFramePr>
        <p:xfrm>
          <a:off x="184912" y="3337560"/>
          <a:ext cx="8128000" cy="103327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21" name="Straight Arrow Connector 20"/>
          <p:cNvCxnSpPr/>
          <p:nvPr/>
        </p:nvCxnSpPr>
        <p:spPr>
          <a:xfrm rot="5400000">
            <a:off x="2879889" y="4001677"/>
            <a:ext cx="367647"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2347274" y="4232635"/>
            <a:ext cx="1489435" cy="3864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Popularity Based</a:t>
            </a:r>
          </a:p>
        </p:txBody>
      </p:sp>
      <p:sp>
        <p:nvSpPr>
          <p:cNvPr id="32" name="Rounded Rectangle 31"/>
          <p:cNvSpPr/>
          <p:nvPr/>
        </p:nvSpPr>
        <p:spPr>
          <a:xfrm>
            <a:off x="2339419" y="4818668"/>
            <a:ext cx="1489435" cy="3864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Collaborative Filtering</a:t>
            </a:r>
          </a:p>
        </p:txBody>
      </p:sp>
      <p:cxnSp>
        <p:nvCxnSpPr>
          <p:cNvPr id="36" name="Straight Connector 35"/>
          <p:cNvCxnSpPr>
            <a:stCxn id="32" idx="3"/>
          </p:cNvCxnSpPr>
          <p:nvPr/>
        </p:nvCxnSpPr>
        <p:spPr>
          <a:xfrm>
            <a:off x="3828854" y="5011918"/>
            <a:ext cx="573464" cy="3142"/>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200000" flipH="1">
            <a:off x="3860275" y="4953784"/>
            <a:ext cx="1065232" cy="6"/>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4392891" y="4411744"/>
            <a:ext cx="584462" cy="94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3" name="Rounded Rectangle 42"/>
          <p:cNvSpPr/>
          <p:nvPr/>
        </p:nvSpPr>
        <p:spPr>
          <a:xfrm>
            <a:off x="5027630" y="4245204"/>
            <a:ext cx="1489435" cy="3864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Model Based</a:t>
            </a:r>
          </a:p>
        </p:txBody>
      </p:sp>
      <p:cxnSp>
        <p:nvCxnSpPr>
          <p:cNvPr id="46" name="Straight Arrow Connector 45"/>
          <p:cNvCxnSpPr/>
          <p:nvPr/>
        </p:nvCxnSpPr>
        <p:spPr>
          <a:xfrm>
            <a:off x="4383464" y="5495827"/>
            <a:ext cx="546755" cy="94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7" name="Rounded Rectangle 46"/>
          <p:cNvSpPr/>
          <p:nvPr/>
        </p:nvSpPr>
        <p:spPr>
          <a:xfrm>
            <a:off x="4963214" y="5312004"/>
            <a:ext cx="1489435" cy="3864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Memory Based</a:t>
            </a:r>
          </a:p>
        </p:txBody>
      </p:sp>
      <p:cxnSp>
        <p:nvCxnSpPr>
          <p:cNvPr id="23" name="Elbow Connector 22"/>
          <p:cNvCxnSpPr/>
          <p:nvPr/>
        </p:nvCxnSpPr>
        <p:spPr>
          <a:xfrm rot="10800000" flipV="1">
            <a:off x="1042416" y="2624328"/>
            <a:ext cx="5138928" cy="47548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16200000" flipH="1">
            <a:off x="937260" y="3177540"/>
            <a:ext cx="201168" cy="91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flipH="1" flipV="1">
            <a:off x="5975604" y="2409444"/>
            <a:ext cx="411480" cy="158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5375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E7D99-0A0C-6183-3667-55E83991D8EC}"/>
              </a:ext>
            </a:extLst>
          </p:cNvPr>
          <p:cNvSpPr>
            <a:spLocks noGrp="1"/>
          </p:cNvSpPr>
          <p:nvPr>
            <p:ph type="title"/>
          </p:nvPr>
        </p:nvSpPr>
        <p:spPr>
          <a:xfrm>
            <a:off x="570198" y="332110"/>
            <a:ext cx="6172500" cy="582290"/>
          </a:xfrm>
        </p:spPr>
        <p:txBody>
          <a:bodyPr/>
          <a:lstStyle/>
          <a:p>
            <a:r>
              <a:rPr lang="en-IN" dirty="0"/>
              <a:t>Data Summary</a:t>
            </a:r>
          </a:p>
        </p:txBody>
      </p:sp>
      <p:sp>
        <p:nvSpPr>
          <p:cNvPr id="4" name="TextBox 3">
            <a:extLst>
              <a:ext uri="{FF2B5EF4-FFF2-40B4-BE49-F238E27FC236}">
                <a16:creationId xmlns:a16="http://schemas.microsoft.com/office/drawing/2014/main" id="{1C0363A2-84C0-7E9C-4C93-0122F3DE0595}"/>
              </a:ext>
            </a:extLst>
          </p:cNvPr>
          <p:cNvSpPr txBox="1"/>
          <p:nvPr/>
        </p:nvSpPr>
        <p:spPr>
          <a:xfrm>
            <a:off x="930729" y="1105421"/>
            <a:ext cx="10573916" cy="4616648"/>
          </a:xfrm>
          <a:prstGeom prst="rect">
            <a:avLst/>
          </a:prstGeom>
          <a:noFill/>
        </p:spPr>
        <p:txBody>
          <a:bodyPr wrap="square">
            <a:spAutoFit/>
          </a:bodyPr>
          <a:lstStyle/>
          <a:p>
            <a:r>
              <a:rPr lang="en-US" dirty="0">
                <a:solidFill>
                  <a:schemeClr val="bg1"/>
                </a:solidFill>
              </a:rPr>
              <a:t>The dataset is consists of three csv files -   Users, Books  and  Ratings</a:t>
            </a:r>
          </a:p>
          <a:p>
            <a:endParaRPr lang="en-US" dirty="0">
              <a:solidFill>
                <a:schemeClr val="bg1"/>
              </a:solidFill>
            </a:endParaRPr>
          </a:p>
          <a:p>
            <a:r>
              <a:rPr lang="en-US" dirty="0">
                <a:solidFill>
                  <a:schemeClr val="bg1"/>
                </a:solidFill>
              </a:rPr>
              <a:t>USERS DATASET</a:t>
            </a:r>
          </a:p>
          <a:p>
            <a:endParaRPr lang="en-US" dirty="0">
              <a:solidFill>
                <a:schemeClr val="bg1"/>
              </a:solidFill>
            </a:endParaRPr>
          </a:p>
          <a:p>
            <a:r>
              <a:rPr lang="en-US" dirty="0">
                <a:solidFill>
                  <a:schemeClr val="bg1"/>
                </a:solidFill>
              </a:rPr>
              <a:t> User-ID – Unique for each user.                                                                     SHAPE OF THE DATASET    - </a:t>
            </a:r>
            <a:r>
              <a:rPr lang="en-US" dirty="0"/>
              <a:t> </a:t>
            </a:r>
            <a:r>
              <a:rPr lang="en-US" dirty="0">
                <a:solidFill>
                  <a:schemeClr val="bg1"/>
                </a:solidFill>
              </a:rPr>
              <a:t>(278858, 3)</a:t>
            </a:r>
          </a:p>
          <a:p>
            <a:r>
              <a:rPr lang="en-US" dirty="0">
                <a:solidFill>
                  <a:schemeClr val="bg1"/>
                </a:solidFill>
              </a:rPr>
              <a:t> Location (contains city, state and country separated by commas)                  </a:t>
            </a:r>
          </a:p>
          <a:p>
            <a:r>
              <a:rPr lang="en-US" dirty="0">
                <a:solidFill>
                  <a:schemeClr val="bg1"/>
                </a:solidFill>
              </a:rPr>
              <a:t> Age</a:t>
            </a:r>
          </a:p>
          <a:p>
            <a:endParaRPr lang="en-US" dirty="0">
              <a:solidFill>
                <a:schemeClr val="bg1"/>
              </a:solidFill>
            </a:endParaRPr>
          </a:p>
          <a:p>
            <a:r>
              <a:rPr lang="en-US" dirty="0">
                <a:solidFill>
                  <a:schemeClr val="bg1"/>
                </a:solidFill>
              </a:rPr>
              <a:t>BOOKS DATASET</a:t>
            </a:r>
          </a:p>
          <a:p>
            <a:endParaRPr lang="en-US" dirty="0">
              <a:solidFill>
                <a:schemeClr val="bg1"/>
              </a:solidFill>
            </a:endParaRPr>
          </a:p>
          <a:p>
            <a:r>
              <a:rPr lang="en-US" dirty="0">
                <a:solidFill>
                  <a:schemeClr val="bg1"/>
                </a:solidFill>
              </a:rPr>
              <a:t>ISBN (unique for each book)               Image-URL-S                                      SHAPE OF THE DATASET  - (271360, 8) </a:t>
            </a:r>
          </a:p>
          <a:p>
            <a:r>
              <a:rPr lang="en-US" dirty="0">
                <a:solidFill>
                  <a:schemeClr val="bg1"/>
                </a:solidFill>
              </a:rPr>
              <a:t>Book-Title                                            Image-URL-M </a:t>
            </a:r>
          </a:p>
          <a:p>
            <a:r>
              <a:rPr lang="en-US" dirty="0">
                <a:solidFill>
                  <a:schemeClr val="bg1"/>
                </a:solidFill>
              </a:rPr>
              <a:t>Book-Author                                        Image-URL-L </a:t>
            </a:r>
          </a:p>
          <a:p>
            <a:r>
              <a:rPr lang="en-US" dirty="0">
                <a:solidFill>
                  <a:schemeClr val="bg1"/>
                </a:solidFill>
              </a:rPr>
              <a:t>Year-Of-Publication</a:t>
            </a:r>
          </a:p>
          <a:p>
            <a:r>
              <a:rPr lang="en-US" dirty="0">
                <a:solidFill>
                  <a:schemeClr val="bg1"/>
                </a:solidFill>
              </a:rPr>
              <a:t>Publisher </a:t>
            </a:r>
          </a:p>
          <a:p>
            <a:endParaRPr lang="en-US" dirty="0">
              <a:solidFill>
                <a:schemeClr val="bg1"/>
              </a:solidFill>
            </a:endParaRPr>
          </a:p>
          <a:p>
            <a:r>
              <a:rPr lang="en-US" dirty="0">
                <a:solidFill>
                  <a:schemeClr val="bg1"/>
                </a:solidFill>
              </a:rPr>
              <a:t>RATINGS DATASET</a:t>
            </a:r>
          </a:p>
          <a:p>
            <a:endParaRPr lang="en-US" dirty="0">
              <a:solidFill>
                <a:schemeClr val="bg1"/>
              </a:solidFill>
            </a:endParaRPr>
          </a:p>
          <a:p>
            <a:r>
              <a:rPr lang="en-US" dirty="0">
                <a:solidFill>
                  <a:schemeClr val="bg1"/>
                </a:solidFill>
              </a:rPr>
              <a:t>User-ID                                                                                                            SHAPE OF THE DATASET  - </a:t>
            </a:r>
            <a:r>
              <a:rPr lang="en-US" dirty="0"/>
              <a:t> </a:t>
            </a:r>
            <a:r>
              <a:rPr lang="en-US" dirty="0">
                <a:solidFill>
                  <a:schemeClr val="bg1"/>
                </a:solidFill>
              </a:rPr>
              <a:t>(1149780, 3)</a:t>
            </a:r>
          </a:p>
          <a:p>
            <a:r>
              <a:rPr lang="en-US" dirty="0">
                <a:solidFill>
                  <a:schemeClr val="bg1"/>
                </a:solidFill>
              </a:rPr>
              <a:t>ISBN</a:t>
            </a:r>
          </a:p>
          <a:p>
            <a:r>
              <a:rPr lang="en-US" dirty="0">
                <a:solidFill>
                  <a:schemeClr val="bg1"/>
                </a:solidFill>
              </a:rPr>
              <a:t>Book-Rating       </a:t>
            </a:r>
          </a:p>
        </p:txBody>
      </p:sp>
    </p:spTree>
    <p:extLst>
      <p:ext uri="{BB962C8B-B14F-4D97-AF65-F5344CB8AC3E}">
        <p14:creationId xmlns:p14="http://schemas.microsoft.com/office/powerpoint/2010/main" val="935342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44"/>
          <p:cNvSpPr/>
          <p:nvPr/>
        </p:nvSpPr>
        <p:spPr>
          <a:xfrm>
            <a:off x="3048000" y="1581155"/>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8" name="Google Shape;198;p44"/>
          <p:cNvSpPr txBox="1"/>
          <p:nvPr/>
        </p:nvSpPr>
        <p:spPr>
          <a:xfrm>
            <a:off x="1141075" y="1903925"/>
            <a:ext cx="10218300" cy="4619400"/>
          </a:xfrm>
          <a:prstGeom prst="rect">
            <a:avLst/>
          </a:prstGeom>
          <a:noFill/>
          <a:ln>
            <a:noFill/>
          </a:ln>
        </p:spPr>
        <p:txBody>
          <a:bodyPr spcFirstLastPara="1" wrap="square" lIns="91425" tIns="45700" rIns="91425" bIns="45700" anchor="t" anchorCtr="0">
            <a:noAutofit/>
          </a:bodyPr>
          <a:lstStyle/>
          <a:p>
            <a:pPr marL="457200" marR="0" lvl="0" indent="-355600" algn="just" rtl="0">
              <a:lnSpc>
                <a:spcPct val="100000"/>
              </a:lnSpc>
              <a:spcBef>
                <a:spcPts val="0"/>
              </a:spcBef>
              <a:spcAft>
                <a:spcPts val="0"/>
              </a:spcAft>
              <a:buClr>
                <a:schemeClr val="accent1"/>
              </a:buClr>
              <a:buSzPts val="2000"/>
              <a:buFont typeface="Calibri"/>
              <a:buChar char="●"/>
            </a:pPr>
            <a:endParaRPr sz="2400" dirty="0">
              <a:solidFill>
                <a:schemeClr val="accent1"/>
              </a:solidFill>
              <a:latin typeface="Calibri"/>
              <a:ea typeface="Calibri"/>
              <a:cs typeface="Calibri"/>
              <a:sym typeface="Calibri"/>
            </a:endParaRPr>
          </a:p>
        </p:txBody>
      </p:sp>
      <p:sp>
        <p:nvSpPr>
          <p:cNvPr id="199" name="Google Shape;199;p44"/>
          <p:cNvSpPr txBox="1"/>
          <p:nvPr/>
        </p:nvSpPr>
        <p:spPr>
          <a:xfrm>
            <a:off x="3367097" y="177618"/>
            <a:ext cx="8694000" cy="461700"/>
          </a:xfrm>
          <a:prstGeom prst="rect">
            <a:avLst/>
          </a:prstGeom>
          <a:noFill/>
          <a:ln>
            <a:noFill/>
          </a:ln>
        </p:spPr>
        <p:txBody>
          <a:bodyPr spcFirstLastPara="1" wrap="square" lIns="91425" tIns="45700" rIns="91425" bIns="45700" anchor="t" anchorCtr="0">
            <a:spAutoFit/>
          </a:bodyPr>
          <a:lstStyle/>
          <a:p>
            <a:pPr marL="4000491" marR="0" lvl="0" indent="-342891" algn="l" rtl="0">
              <a:lnSpc>
                <a:spcPct val="100000"/>
              </a:lnSpc>
              <a:spcBef>
                <a:spcPts val="0"/>
              </a:spcBef>
              <a:spcAft>
                <a:spcPts val="0"/>
              </a:spcAft>
              <a:buClr>
                <a:srgbClr val="000000"/>
              </a:buClr>
              <a:buSzPts val="2400"/>
              <a:buFont typeface="Arial"/>
              <a:buNone/>
            </a:pPr>
            <a:r>
              <a:rPr lang="en-US" sz="2400" b="0" i="0" u="none" strike="noStrike" cap="none" dirty="0">
                <a:solidFill>
                  <a:schemeClr val="accent1"/>
                </a:solidFill>
                <a:latin typeface="Calibri"/>
                <a:ea typeface="Calibri"/>
                <a:cs typeface="Calibri"/>
                <a:sym typeface="Calibri"/>
              </a:rPr>
              <a:t>Literature Survey</a:t>
            </a:r>
            <a:endParaRPr sz="1400" b="0" i="0" u="none" strike="noStrike" cap="none" dirty="0">
              <a:solidFill>
                <a:schemeClr val="accent1"/>
              </a:solidFill>
              <a:latin typeface="Calibri"/>
              <a:ea typeface="Calibri"/>
              <a:cs typeface="Calibri"/>
              <a:sym typeface="Calibri"/>
            </a:endParaRPr>
          </a:p>
        </p:txBody>
      </p:sp>
      <p:graphicFrame>
        <p:nvGraphicFramePr>
          <p:cNvPr id="2" name="Table 2">
            <a:extLst>
              <a:ext uri="{FF2B5EF4-FFF2-40B4-BE49-F238E27FC236}">
                <a16:creationId xmlns:a16="http://schemas.microsoft.com/office/drawing/2014/main" id="{294766F7-61ED-EB7D-631C-3DA90925046D}"/>
              </a:ext>
            </a:extLst>
          </p:cNvPr>
          <p:cNvGraphicFramePr>
            <a:graphicFrameLocks noGrp="1"/>
          </p:cNvGraphicFramePr>
          <p:nvPr>
            <p:extLst>
              <p:ext uri="{D42A27DB-BD31-4B8C-83A1-F6EECF244321}">
                <p14:modId xmlns:p14="http://schemas.microsoft.com/office/powerpoint/2010/main" val="794518003"/>
              </p:ext>
            </p:extLst>
          </p:nvPr>
        </p:nvGraphicFramePr>
        <p:xfrm>
          <a:off x="1911754" y="728142"/>
          <a:ext cx="8128000" cy="5976303"/>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1111254410"/>
                    </a:ext>
                  </a:extLst>
                </a:gridCol>
                <a:gridCol w="1625600">
                  <a:extLst>
                    <a:ext uri="{9D8B030D-6E8A-4147-A177-3AD203B41FA5}">
                      <a16:colId xmlns:a16="http://schemas.microsoft.com/office/drawing/2014/main" val="1968346851"/>
                    </a:ext>
                  </a:extLst>
                </a:gridCol>
                <a:gridCol w="1625600">
                  <a:extLst>
                    <a:ext uri="{9D8B030D-6E8A-4147-A177-3AD203B41FA5}">
                      <a16:colId xmlns:a16="http://schemas.microsoft.com/office/drawing/2014/main" val="798510908"/>
                    </a:ext>
                  </a:extLst>
                </a:gridCol>
                <a:gridCol w="1625600">
                  <a:extLst>
                    <a:ext uri="{9D8B030D-6E8A-4147-A177-3AD203B41FA5}">
                      <a16:colId xmlns:a16="http://schemas.microsoft.com/office/drawing/2014/main" val="3570415204"/>
                    </a:ext>
                  </a:extLst>
                </a:gridCol>
                <a:gridCol w="1625600">
                  <a:extLst>
                    <a:ext uri="{9D8B030D-6E8A-4147-A177-3AD203B41FA5}">
                      <a16:colId xmlns:a16="http://schemas.microsoft.com/office/drawing/2014/main" val="1399293989"/>
                    </a:ext>
                  </a:extLst>
                </a:gridCol>
              </a:tblGrid>
              <a:tr h="807129">
                <a:tc>
                  <a:txBody>
                    <a:bodyPr/>
                    <a:lstStyle/>
                    <a:p>
                      <a:r>
                        <a:rPr lang="en-US" dirty="0"/>
                        <a:t>Title of the paper</a:t>
                      </a:r>
                    </a:p>
                  </a:txBody>
                  <a:tcPr/>
                </a:tc>
                <a:tc>
                  <a:txBody>
                    <a:bodyPr/>
                    <a:lstStyle/>
                    <a:p>
                      <a:r>
                        <a:rPr lang="en-US" dirty="0"/>
                        <a:t>Year of Publication</a:t>
                      </a:r>
                    </a:p>
                  </a:txBody>
                  <a:tcPr/>
                </a:tc>
                <a:tc>
                  <a:txBody>
                    <a:bodyPr/>
                    <a:lstStyle/>
                    <a:p>
                      <a:r>
                        <a:rPr lang="en-US" dirty="0"/>
                        <a:t>Journal/Conference Name</a:t>
                      </a:r>
                    </a:p>
                  </a:txBody>
                  <a:tcPr/>
                </a:tc>
                <a:tc>
                  <a:txBody>
                    <a:bodyPr/>
                    <a:lstStyle/>
                    <a:p>
                      <a:r>
                        <a:rPr lang="en-US" dirty="0"/>
                        <a:t>Advantages</a:t>
                      </a:r>
                    </a:p>
                  </a:txBody>
                  <a:tcPr/>
                </a:tc>
                <a:tc>
                  <a:txBody>
                    <a:bodyPr/>
                    <a:lstStyle/>
                    <a:p>
                      <a:r>
                        <a:rPr lang="en-US" dirty="0"/>
                        <a:t>Limitations</a:t>
                      </a:r>
                    </a:p>
                  </a:txBody>
                  <a:tcPr/>
                </a:tc>
                <a:extLst>
                  <a:ext uri="{0D108BD9-81ED-4DB2-BD59-A6C34878D82A}">
                    <a16:rowId xmlns:a16="http://schemas.microsoft.com/office/drawing/2014/main" val="1424224"/>
                  </a:ext>
                </a:extLst>
              </a:tr>
              <a:tr h="1004565">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latin typeface="+mn-lt"/>
                          <a:ea typeface="+mn-ea"/>
                          <a:cs typeface="+mn-cs"/>
                          <a:sym typeface="Arial"/>
                        </a:rPr>
                        <a:t>Recommendation systems: Principles</a:t>
                      </a:r>
                      <a:r>
                        <a:rPr lang="en-US" sz="1400" b="0" i="0" u="none" strike="noStrike" cap="none" baseline="0" dirty="0">
                          <a:solidFill>
                            <a:schemeClr val="dk1"/>
                          </a:solidFill>
                          <a:latin typeface="+mn-lt"/>
                          <a:ea typeface="+mn-ea"/>
                          <a:cs typeface="+mn-cs"/>
                          <a:sym typeface="Arial"/>
                        </a:rPr>
                        <a:t> and Methods.</a:t>
                      </a:r>
                      <a:endParaRPr lang="en-US" sz="1400" b="0" i="0" u="none" strike="noStrike" cap="none" dirty="0">
                        <a:solidFill>
                          <a:schemeClr val="dk1"/>
                        </a:solidFill>
                        <a:latin typeface="+mn-lt"/>
                        <a:ea typeface="+mn-ea"/>
                        <a:cs typeface="+mn-cs"/>
                        <a:sym typeface="Arial"/>
                      </a:endParaRPr>
                    </a:p>
                    <a:p>
                      <a:endParaRPr lang="en-US" dirty="0"/>
                    </a:p>
                  </a:txBody>
                  <a:tcPr/>
                </a:tc>
                <a:tc>
                  <a:txBody>
                    <a:bodyPr/>
                    <a:lstStyle/>
                    <a:p>
                      <a:r>
                        <a:rPr lang="en-US" dirty="0"/>
                        <a:t>November ,2015</a:t>
                      </a:r>
                    </a:p>
                  </a:txBody>
                  <a:tcPr/>
                </a:tc>
                <a:tc>
                  <a:txBody>
                    <a:bodyPr/>
                    <a:lstStyle/>
                    <a:p>
                      <a:r>
                        <a:rPr lang="en-US" dirty="0"/>
                        <a:t>Science Direct Informatics Journal , Volume 16, Issue 3</a:t>
                      </a:r>
                    </a:p>
                  </a:txBody>
                  <a:tcPr/>
                </a:tc>
                <a:tc>
                  <a:txBody>
                    <a:bodyPr/>
                    <a:lstStyle/>
                    <a:p>
                      <a:r>
                        <a:rPr lang="en-US" dirty="0"/>
                        <a:t>Explains the different</a:t>
                      </a:r>
                      <a:r>
                        <a:rPr lang="en-US" baseline="0" dirty="0"/>
                        <a:t> types of recommender systems and the methods to implement them.</a:t>
                      </a:r>
                      <a:endParaRPr lang="en-US" dirty="0"/>
                    </a:p>
                  </a:txBody>
                  <a:tcPr/>
                </a:tc>
                <a:tc>
                  <a:txBody>
                    <a:bodyPr/>
                    <a:lstStyle/>
                    <a:p>
                      <a:r>
                        <a:rPr lang="en-US" dirty="0"/>
                        <a:t>Does not clearly explain the methods of evaluation.</a:t>
                      </a:r>
                    </a:p>
                  </a:txBody>
                  <a:tcPr/>
                </a:tc>
                <a:extLst>
                  <a:ext uri="{0D108BD9-81ED-4DB2-BD59-A6C34878D82A}">
                    <a16:rowId xmlns:a16="http://schemas.microsoft.com/office/drawing/2014/main" val="847681876"/>
                  </a:ext>
                </a:extLst>
              </a:tr>
              <a:tr h="1473363">
                <a:tc>
                  <a:txBody>
                    <a:bodyPr/>
                    <a:lstStyle/>
                    <a:p>
                      <a:r>
                        <a:rPr lang="en-US" dirty="0"/>
                        <a:t>Collaborative Filtering Recommender Systems</a:t>
                      </a:r>
                    </a:p>
                  </a:txBody>
                  <a:tcPr/>
                </a:tc>
                <a:tc>
                  <a:txBody>
                    <a:bodyPr/>
                    <a:lstStyle/>
                    <a:p>
                      <a:r>
                        <a:rPr lang="en-US" dirty="0"/>
                        <a:t>October, 2011</a:t>
                      </a:r>
                    </a:p>
                  </a:txBody>
                  <a:tcPr/>
                </a:tc>
                <a:tc>
                  <a:txBody>
                    <a:bodyPr/>
                    <a:lstStyle/>
                    <a:p>
                      <a:r>
                        <a:rPr lang="en-US" dirty="0" err="1"/>
                        <a:t>GroupLens</a:t>
                      </a:r>
                      <a:r>
                        <a:rPr lang="en-US" dirty="0"/>
                        <a:t> Human</a:t>
                      </a:r>
                      <a:r>
                        <a:rPr lang="en-US" baseline="0" dirty="0"/>
                        <a:t> – Computer Interaction Journal, Volume 4, Issue 2</a:t>
                      </a:r>
                      <a:endParaRPr lang="en-US" dirty="0"/>
                    </a:p>
                  </a:txBody>
                  <a:tcPr/>
                </a:tc>
                <a:tc>
                  <a:txBody>
                    <a:bodyPr/>
                    <a:lstStyle/>
                    <a:p>
                      <a:r>
                        <a:rPr lang="en-US" dirty="0"/>
                        <a:t>Provides</a:t>
                      </a:r>
                      <a:r>
                        <a:rPr lang="en-US" baseline="0" dirty="0"/>
                        <a:t> an accurate recommendation using SVD in the model-based approach and </a:t>
                      </a:r>
                      <a:r>
                        <a:rPr lang="en-US" baseline="0" dirty="0" err="1"/>
                        <a:t>kNN</a:t>
                      </a:r>
                      <a:r>
                        <a:rPr lang="en-US" baseline="0" dirty="0"/>
                        <a:t> for the memory based approach.</a:t>
                      </a:r>
                      <a:endParaRPr lang="en-US" dirty="0"/>
                    </a:p>
                  </a:txBody>
                  <a:tcPr/>
                </a:tc>
                <a:tc>
                  <a:txBody>
                    <a:bodyPr/>
                    <a:lstStyle/>
                    <a:p>
                      <a:r>
                        <a:rPr lang="en-US" dirty="0"/>
                        <a:t>Cannot handle the cold-</a:t>
                      </a:r>
                      <a:r>
                        <a:rPr lang="en-US" baseline="0" dirty="0"/>
                        <a:t> start problem for new users.</a:t>
                      </a:r>
                      <a:endParaRPr lang="en-US" dirty="0"/>
                    </a:p>
                  </a:txBody>
                  <a:tcPr/>
                </a:tc>
                <a:extLst>
                  <a:ext uri="{0D108BD9-81ED-4DB2-BD59-A6C34878D82A}">
                    <a16:rowId xmlns:a16="http://schemas.microsoft.com/office/drawing/2014/main" val="1763260453"/>
                  </a:ext>
                </a:extLst>
              </a:tr>
              <a:tr h="1785894">
                <a:tc>
                  <a:txBody>
                    <a:bodyPr/>
                    <a:lstStyle/>
                    <a:p>
                      <a:r>
                        <a:rPr lang="en-US" dirty="0"/>
                        <a:t>Popularity Based Recommender</a:t>
                      </a:r>
                      <a:r>
                        <a:rPr lang="en-US" baseline="0" dirty="0"/>
                        <a:t> Systems using IMDB’s weighted rating algorithm.</a:t>
                      </a:r>
                      <a:endParaRPr lang="en-US" dirty="0"/>
                    </a:p>
                  </a:txBody>
                  <a:tcPr/>
                </a:tc>
                <a:tc>
                  <a:txBody>
                    <a:bodyPr/>
                    <a:lstStyle/>
                    <a:p>
                      <a:r>
                        <a:rPr lang="en-US" dirty="0"/>
                        <a:t>May,</a:t>
                      </a:r>
                      <a:r>
                        <a:rPr lang="en-US" baseline="0" dirty="0"/>
                        <a:t> </a:t>
                      </a:r>
                      <a:r>
                        <a:rPr lang="en-US" dirty="0"/>
                        <a:t>2021</a:t>
                      </a:r>
                    </a:p>
                  </a:txBody>
                  <a:tcPr/>
                </a:tc>
                <a:tc>
                  <a:txBody>
                    <a:bodyPr/>
                    <a:lstStyle/>
                    <a:p>
                      <a:r>
                        <a:rPr lang="en-US" dirty="0"/>
                        <a:t>Science Direct - presented at 7</a:t>
                      </a:r>
                      <a:r>
                        <a:rPr lang="en-US" baseline="30000" dirty="0"/>
                        <a:t>th</a:t>
                      </a:r>
                      <a:r>
                        <a:rPr lang="en-US" baseline="0" dirty="0"/>
                        <a:t> </a:t>
                      </a:r>
                      <a:r>
                        <a:rPr lang="en-US" dirty="0"/>
                        <a:t>International Conference on Intelligent</a:t>
                      </a:r>
                      <a:r>
                        <a:rPr lang="en-US" baseline="0" dirty="0"/>
                        <a:t> systems.</a:t>
                      </a:r>
                      <a:endParaRPr lang="en-US" dirty="0"/>
                    </a:p>
                  </a:txBody>
                  <a:tcPr/>
                </a:tc>
                <a:tc>
                  <a:txBody>
                    <a:bodyPr/>
                    <a:lstStyle/>
                    <a:p>
                      <a:r>
                        <a:rPr lang="en-US" dirty="0"/>
                        <a:t>The weighted rating formula provides better recommendations than</a:t>
                      </a:r>
                      <a:r>
                        <a:rPr lang="en-US" baseline="0" dirty="0"/>
                        <a:t> a basic average rating approach.</a:t>
                      </a:r>
                      <a:endParaRPr lang="en-US" dirty="0"/>
                    </a:p>
                  </a:txBody>
                  <a:tcPr/>
                </a:tc>
                <a:tc>
                  <a:txBody>
                    <a:bodyPr/>
                    <a:lstStyle/>
                    <a:p>
                      <a:r>
                        <a:rPr lang="en-US" dirty="0"/>
                        <a:t>The formula skews in favor of fans</a:t>
                      </a:r>
                      <a:r>
                        <a:rPr lang="en-US" baseline="0" dirty="0"/>
                        <a:t> or haters of a particular movie or actor.</a:t>
                      </a:r>
                      <a:endParaRPr lang="en-US" dirty="0"/>
                    </a:p>
                  </a:txBody>
                  <a:tcPr/>
                </a:tc>
                <a:extLst>
                  <a:ext uri="{0D108BD9-81ED-4DB2-BD59-A6C34878D82A}">
                    <a16:rowId xmlns:a16="http://schemas.microsoft.com/office/drawing/2014/main" val="775881643"/>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8" name="Google Shape;198;p44"/>
          <p:cNvSpPr txBox="1"/>
          <p:nvPr/>
        </p:nvSpPr>
        <p:spPr>
          <a:xfrm>
            <a:off x="1141075" y="1903925"/>
            <a:ext cx="10218300" cy="4619400"/>
          </a:xfrm>
          <a:prstGeom prst="rect">
            <a:avLst/>
          </a:prstGeom>
          <a:noFill/>
          <a:ln>
            <a:noFill/>
          </a:ln>
        </p:spPr>
        <p:txBody>
          <a:bodyPr spcFirstLastPara="1" wrap="square" lIns="91425" tIns="45700" rIns="91425" bIns="45700" anchor="t" anchorCtr="0">
            <a:noAutofit/>
          </a:bodyPr>
          <a:lstStyle/>
          <a:p>
            <a:pPr marL="457200" marR="0" lvl="0" indent="-355600" algn="just" rtl="0">
              <a:lnSpc>
                <a:spcPct val="100000"/>
              </a:lnSpc>
              <a:spcBef>
                <a:spcPts val="0"/>
              </a:spcBef>
              <a:spcAft>
                <a:spcPts val="0"/>
              </a:spcAft>
              <a:buClr>
                <a:schemeClr val="accent1"/>
              </a:buClr>
              <a:buSzPts val="2000"/>
              <a:buFont typeface="Calibri"/>
              <a:buChar char="●"/>
            </a:pPr>
            <a:endParaRPr sz="2400" dirty="0">
              <a:solidFill>
                <a:schemeClr val="accent1"/>
              </a:solidFill>
              <a:latin typeface="Calibri"/>
              <a:ea typeface="Calibri"/>
              <a:cs typeface="Calibri"/>
              <a:sym typeface="Calibri"/>
            </a:endParaRPr>
          </a:p>
        </p:txBody>
      </p:sp>
      <p:sp>
        <p:nvSpPr>
          <p:cNvPr id="199" name="Google Shape;199;p44"/>
          <p:cNvSpPr txBox="1"/>
          <p:nvPr/>
        </p:nvSpPr>
        <p:spPr>
          <a:xfrm>
            <a:off x="617640" y="0"/>
            <a:ext cx="8694000" cy="461700"/>
          </a:xfrm>
          <a:prstGeom prst="rect">
            <a:avLst/>
          </a:prstGeom>
          <a:noFill/>
          <a:ln>
            <a:noFill/>
          </a:ln>
        </p:spPr>
        <p:txBody>
          <a:bodyPr spcFirstLastPara="1" wrap="square" lIns="91425" tIns="45700" rIns="91425" bIns="45700" anchor="t" anchorCtr="0">
            <a:spAutoFit/>
          </a:bodyPr>
          <a:lstStyle/>
          <a:p>
            <a:pPr marL="4000491" marR="0" lvl="0" indent="-342891" algn="l" rtl="0">
              <a:lnSpc>
                <a:spcPct val="100000"/>
              </a:lnSpc>
              <a:spcBef>
                <a:spcPts val="0"/>
              </a:spcBef>
              <a:spcAft>
                <a:spcPts val="0"/>
              </a:spcAft>
              <a:buClr>
                <a:srgbClr val="000000"/>
              </a:buClr>
              <a:buSzPts val="2400"/>
              <a:buFont typeface="Arial"/>
              <a:buNone/>
            </a:pPr>
            <a:r>
              <a:rPr lang="en-US" sz="2400" b="0" i="0" u="none" strike="noStrike" cap="none" dirty="0">
                <a:solidFill>
                  <a:schemeClr val="accent1"/>
                </a:solidFill>
                <a:latin typeface="Calibri"/>
                <a:ea typeface="Calibri"/>
                <a:cs typeface="Calibri"/>
                <a:sym typeface="Calibri"/>
              </a:rPr>
              <a:t>Literature Survey</a:t>
            </a:r>
            <a:endParaRPr sz="1400" b="0" i="0" u="none" strike="noStrike" cap="none" dirty="0">
              <a:solidFill>
                <a:schemeClr val="accent1"/>
              </a:solidFill>
              <a:latin typeface="Calibri"/>
              <a:ea typeface="Calibri"/>
              <a:cs typeface="Calibri"/>
              <a:sym typeface="Calibri"/>
            </a:endParaRPr>
          </a:p>
        </p:txBody>
      </p:sp>
      <p:graphicFrame>
        <p:nvGraphicFramePr>
          <p:cNvPr id="2" name="Table 2">
            <a:extLst>
              <a:ext uri="{FF2B5EF4-FFF2-40B4-BE49-F238E27FC236}">
                <a16:creationId xmlns:a16="http://schemas.microsoft.com/office/drawing/2014/main" id="{294766F7-61ED-EB7D-631C-3DA90925046D}"/>
              </a:ext>
            </a:extLst>
          </p:cNvPr>
          <p:cNvGraphicFramePr>
            <a:graphicFrameLocks noGrp="1"/>
          </p:cNvGraphicFramePr>
          <p:nvPr>
            <p:extLst>
              <p:ext uri="{D42A27DB-BD31-4B8C-83A1-F6EECF244321}">
                <p14:modId xmlns:p14="http://schemas.microsoft.com/office/powerpoint/2010/main" val="2638467257"/>
              </p:ext>
            </p:extLst>
          </p:nvPr>
        </p:nvGraphicFramePr>
        <p:xfrm>
          <a:off x="1210484" y="534416"/>
          <a:ext cx="8128000" cy="5372608"/>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1111254410"/>
                    </a:ext>
                  </a:extLst>
                </a:gridCol>
                <a:gridCol w="1625600">
                  <a:extLst>
                    <a:ext uri="{9D8B030D-6E8A-4147-A177-3AD203B41FA5}">
                      <a16:colId xmlns:a16="http://schemas.microsoft.com/office/drawing/2014/main" val="1968346851"/>
                    </a:ext>
                  </a:extLst>
                </a:gridCol>
                <a:gridCol w="1625600">
                  <a:extLst>
                    <a:ext uri="{9D8B030D-6E8A-4147-A177-3AD203B41FA5}">
                      <a16:colId xmlns:a16="http://schemas.microsoft.com/office/drawing/2014/main" val="798510908"/>
                    </a:ext>
                  </a:extLst>
                </a:gridCol>
                <a:gridCol w="1625600">
                  <a:extLst>
                    <a:ext uri="{9D8B030D-6E8A-4147-A177-3AD203B41FA5}">
                      <a16:colId xmlns:a16="http://schemas.microsoft.com/office/drawing/2014/main" val="3570415204"/>
                    </a:ext>
                  </a:extLst>
                </a:gridCol>
                <a:gridCol w="1625600">
                  <a:extLst>
                    <a:ext uri="{9D8B030D-6E8A-4147-A177-3AD203B41FA5}">
                      <a16:colId xmlns:a16="http://schemas.microsoft.com/office/drawing/2014/main" val="1399293989"/>
                    </a:ext>
                  </a:extLst>
                </a:gridCol>
              </a:tblGrid>
              <a:tr h="581152">
                <a:tc>
                  <a:txBody>
                    <a:bodyPr/>
                    <a:lstStyle/>
                    <a:p>
                      <a:r>
                        <a:rPr lang="en-US" dirty="0"/>
                        <a:t>Title of the paper</a:t>
                      </a:r>
                    </a:p>
                  </a:txBody>
                  <a:tcPr/>
                </a:tc>
                <a:tc>
                  <a:txBody>
                    <a:bodyPr/>
                    <a:lstStyle/>
                    <a:p>
                      <a:r>
                        <a:rPr lang="en-US" dirty="0"/>
                        <a:t>Year of Publication</a:t>
                      </a:r>
                    </a:p>
                  </a:txBody>
                  <a:tcPr/>
                </a:tc>
                <a:tc>
                  <a:txBody>
                    <a:bodyPr/>
                    <a:lstStyle/>
                    <a:p>
                      <a:r>
                        <a:rPr lang="en-US" dirty="0"/>
                        <a:t>Journal/Conference Name</a:t>
                      </a:r>
                    </a:p>
                  </a:txBody>
                  <a:tcPr/>
                </a:tc>
                <a:tc>
                  <a:txBody>
                    <a:bodyPr/>
                    <a:lstStyle/>
                    <a:p>
                      <a:r>
                        <a:rPr lang="en-US" dirty="0"/>
                        <a:t>Advantages</a:t>
                      </a:r>
                    </a:p>
                  </a:txBody>
                  <a:tcPr/>
                </a:tc>
                <a:tc>
                  <a:txBody>
                    <a:bodyPr/>
                    <a:lstStyle/>
                    <a:p>
                      <a:r>
                        <a:rPr lang="en-US" dirty="0"/>
                        <a:t>Limitations</a:t>
                      </a:r>
                    </a:p>
                  </a:txBody>
                  <a:tcPr/>
                </a:tc>
                <a:extLst>
                  <a:ext uri="{0D108BD9-81ED-4DB2-BD59-A6C34878D82A}">
                    <a16:rowId xmlns:a16="http://schemas.microsoft.com/office/drawing/2014/main" val="1424224"/>
                  </a:ext>
                </a:extLst>
              </a:tr>
              <a:tr h="370840">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Collaborative Filtering Based on Gaussian Mixture Model and  </a:t>
                      </a:r>
                      <a:r>
                        <a:rPr lang="en-US" dirty="0" err="1"/>
                        <a:t>Jaccard</a:t>
                      </a:r>
                      <a:r>
                        <a:rPr lang="en-US" dirty="0"/>
                        <a:t> Similarity</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2018</a:t>
                      </a:r>
                    </a:p>
                    <a:p>
                      <a:endParaRPr lang="en-US" dirty="0"/>
                    </a:p>
                  </a:txBody>
                  <a:tcPr/>
                </a:tc>
                <a:tc>
                  <a:txBody>
                    <a:bodyPr/>
                    <a:lstStyle/>
                    <a:p>
                      <a:r>
                        <a:rPr lang="en-US" dirty="0"/>
                        <a:t>IEEE Access</a:t>
                      </a: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Solves the impact of data sparsity.</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In GMM there are lot parameters to fit, and requires lots of data and many iterations to get good results.</a:t>
                      </a:r>
                    </a:p>
                    <a:p>
                      <a:endParaRPr lang="en-US" dirty="0"/>
                    </a:p>
                  </a:txBody>
                  <a:tcPr/>
                </a:tc>
                <a:extLst>
                  <a:ext uri="{0D108BD9-81ED-4DB2-BD59-A6C34878D82A}">
                    <a16:rowId xmlns:a16="http://schemas.microsoft.com/office/drawing/2014/main" val="847681876"/>
                  </a:ext>
                </a:extLst>
              </a:tr>
              <a:tr h="2261616">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effectLst/>
                          <a:latin typeface="+mn-lt"/>
                          <a:ea typeface="+mn-ea"/>
                          <a:cs typeface="+mn-cs"/>
                          <a:sym typeface="Arial"/>
                        </a:rPr>
                        <a:t>Research on Book Recommendation Algorithm Based on Collaborative Filtering and Interest Degree</a:t>
                      </a:r>
                    </a:p>
                    <a:p>
                      <a:endParaRPr lang="en-US" dirty="0"/>
                    </a:p>
                  </a:txBody>
                  <a:tcPr/>
                </a:tc>
                <a:tc>
                  <a:txBody>
                    <a:bodyPr/>
                    <a:lstStyle/>
                    <a:p>
                      <a:r>
                        <a:rPr lang="en-US" dirty="0"/>
                        <a:t>2021</a:t>
                      </a: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International Conference on Document Analysis and Recognition</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mn-lt"/>
                          <a:ea typeface="+mn-ea"/>
                          <a:cs typeface="+mn-cs"/>
                          <a:sym typeface="Arial"/>
                        </a:rPr>
                        <a:t>Using MAE and RMSE</a:t>
                      </a:r>
                      <a:r>
                        <a:rPr lang="en-IN" sz="1400" b="0" i="0" u="none" strike="noStrike" cap="none" baseline="0" dirty="0">
                          <a:solidFill>
                            <a:schemeClr val="dk1"/>
                          </a:solidFill>
                          <a:effectLst/>
                          <a:latin typeface="+mn-lt"/>
                          <a:ea typeface="+mn-ea"/>
                          <a:cs typeface="+mn-cs"/>
                          <a:sym typeface="Arial"/>
                        </a:rPr>
                        <a:t> </a:t>
                      </a:r>
                      <a:r>
                        <a:rPr lang="en-IN" sz="1400" b="0" i="0" u="none" strike="noStrike" cap="none" dirty="0">
                          <a:solidFill>
                            <a:schemeClr val="dk1"/>
                          </a:solidFill>
                          <a:effectLst/>
                          <a:latin typeface="+mn-lt"/>
                          <a:ea typeface="+mn-ea"/>
                          <a:cs typeface="+mn-cs"/>
                          <a:sym typeface="Arial"/>
                        </a:rPr>
                        <a:t>as the measurement indicators, it is concluded that the method has good convergence result.</a:t>
                      </a:r>
                      <a:endParaRPr lang="en-US" dirty="0"/>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mn-lt"/>
                          <a:ea typeface="+mn-ea"/>
                          <a:cs typeface="+mn-cs"/>
                          <a:sym typeface="Arial"/>
                        </a:rPr>
                        <a:t>Cold</a:t>
                      </a:r>
                      <a:r>
                        <a:rPr lang="en-IN" sz="1400" b="0" i="0" u="none" strike="noStrike" cap="none" baseline="0" dirty="0">
                          <a:solidFill>
                            <a:schemeClr val="dk1"/>
                          </a:solidFill>
                          <a:effectLst/>
                          <a:latin typeface="+mn-lt"/>
                          <a:ea typeface="+mn-ea"/>
                          <a:cs typeface="+mn-cs"/>
                          <a:sym typeface="Arial"/>
                        </a:rPr>
                        <a:t> Start Problem  and it doesn’t consider users who do not return the books.</a:t>
                      </a:r>
                      <a:endParaRPr lang="en-US" dirty="0"/>
                    </a:p>
                    <a:p>
                      <a:endParaRPr lang="en-US" dirty="0"/>
                    </a:p>
                  </a:txBody>
                  <a:tcPr/>
                </a:tc>
                <a:extLst>
                  <a:ext uri="{0D108BD9-81ED-4DB2-BD59-A6C34878D82A}">
                    <a16:rowId xmlns:a16="http://schemas.microsoft.com/office/drawing/2014/main" val="2424476626"/>
                  </a:ext>
                </a:extLst>
              </a:tr>
              <a:tr h="0">
                <a:tc>
                  <a:txBody>
                    <a:bodyPr/>
                    <a:lstStyle/>
                    <a:p>
                      <a:r>
                        <a:rPr lang="en-US" baseline="0" dirty="0"/>
                        <a:t>Recommendation system using association rule mining. </a:t>
                      </a:r>
                      <a:endParaRPr lang="en-US" dirty="0"/>
                    </a:p>
                  </a:txBody>
                  <a:tcPr/>
                </a:tc>
                <a:tc>
                  <a:txBody>
                    <a:bodyPr/>
                    <a:lstStyle/>
                    <a:p>
                      <a:r>
                        <a:rPr lang="en-US" dirty="0"/>
                        <a:t>April, 2019</a:t>
                      </a:r>
                    </a:p>
                  </a:txBody>
                  <a:tcPr/>
                </a:tc>
                <a:tc>
                  <a:txBody>
                    <a:bodyPr/>
                    <a:lstStyle/>
                    <a:p>
                      <a:r>
                        <a:rPr lang="en-US" dirty="0"/>
                        <a:t>IJCSMC,</a:t>
                      </a:r>
                      <a:r>
                        <a:rPr lang="en-US" baseline="0" dirty="0"/>
                        <a:t> Volume 8, Issue 4</a:t>
                      </a:r>
                      <a:endParaRPr lang="en-US" dirty="0"/>
                    </a:p>
                  </a:txBody>
                  <a:tcPr/>
                </a:tc>
                <a:tc>
                  <a:txBody>
                    <a:bodyPr/>
                    <a:lstStyle/>
                    <a:p>
                      <a:r>
                        <a:rPr lang="en-US" dirty="0"/>
                        <a:t>Useful for analyzing and predicting user behavior.</a:t>
                      </a:r>
                    </a:p>
                  </a:txBody>
                  <a:tcPr/>
                </a:tc>
                <a:tc>
                  <a:txBody>
                    <a:bodyPr/>
                    <a:lstStyle/>
                    <a:p>
                      <a:r>
                        <a:rPr lang="en-US" dirty="0"/>
                        <a:t>Can be used effectively for</a:t>
                      </a:r>
                      <a:r>
                        <a:rPr lang="en-US" baseline="0" dirty="0"/>
                        <a:t> </a:t>
                      </a:r>
                      <a:r>
                        <a:rPr lang="en-US" dirty="0"/>
                        <a:t>non-numeric data .</a:t>
                      </a:r>
                    </a:p>
                  </a:txBody>
                  <a:tcPr/>
                </a:tc>
                <a:extLst>
                  <a:ext uri="{0D108BD9-81ED-4DB2-BD59-A6C34878D82A}">
                    <a16:rowId xmlns:a16="http://schemas.microsoft.com/office/drawing/2014/main" val="1468419853"/>
                  </a:ext>
                </a:extLst>
              </a:tr>
            </a:tbl>
          </a:graphicData>
        </a:graphic>
      </p:graphicFrame>
    </p:spTree>
    <p:extLst>
      <p:ext uri="{BB962C8B-B14F-4D97-AF65-F5344CB8AC3E}">
        <p14:creationId xmlns:p14="http://schemas.microsoft.com/office/powerpoint/2010/main" val="1712649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8" name="Google Shape;198;p44"/>
          <p:cNvSpPr txBox="1"/>
          <p:nvPr/>
        </p:nvSpPr>
        <p:spPr>
          <a:xfrm>
            <a:off x="1141075" y="1903925"/>
            <a:ext cx="10218300" cy="4619400"/>
          </a:xfrm>
          <a:prstGeom prst="rect">
            <a:avLst/>
          </a:prstGeom>
          <a:noFill/>
          <a:ln>
            <a:noFill/>
          </a:ln>
        </p:spPr>
        <p:txBody>
          <a:bodyPr spcFirstLastPara="1" wrap="square" lIns="91425" tIns="45700" rIns="91425" bIns="45700" anchor="t" anchorCtr="0">
            <a:noAutofit/>
          </a:bodyPr>
          <a:lstStyle/>
          <a:p>
            <a:pPr marL="457200" marR="0" lvl="0" indent="-355600" algn="just" rtl="0">
              <a:lnSpc>
                <a:spcPct val="100000"/>
              </a:lnSpc>
              <a:spcBef>
                <a:spcPts val="0"/>
              </a:spcBef>
              <a:spcAft>
                <a:spcPts val="0"/>
              </a:spcAft>
              <a:buClr>
                <a:schemeClr val="accent1"/>
              </a:buClr>
              <a:buSzPts val="2000"/>
              <a:buFont typeface="Calibri"/>
              <a:buChar char="●"/>
            </a:pPr>
            <a:endParaRPr sz="2400" dirty="0">
              <a:solidFill>
                <a:schemeClr val="accent1"/>
              </a:solidFill>
              <a:latin typeface="Calibri"/>
              <a:ea typeface="Calibri"/>
              <a:cs typeface="Calibri"/>
              <a:sym typeface="Calibri"/>
            </a:endParaRPr>
          </a:p>
        </p:txBody>
      </p:sp>
      <p:sp>
        <p:nvSpPr>
          <p:cNvPr id="199" name="Google Shape;199;p44"/>
          <p:cNvSpPr txBox="1"/>
          <p:nvPr/>
        </p:nvSpPr>
        <p:spPr>
          <a:xfrm>
            <a:off x="2510448" y="214194"/>
            <a:ext cx="8694000" cy="461700"/>
          </a:xfrm>
          <a:prstGeom prst="rect">
            <a:avLst/>
          </a:prstGeom>
          <a:noFill/>
          <a:ln>
            <a:noFill/>
          </a:ln>
        </p:spPr>
        <p:txBody>
          <a:bodyPr spcFirstLastPara="1" wrap="square" lIns="91425" tIns="45700" rIns="91425" bIns="45700" anchor="t" anchorCtr="0">
            <a:spAutoFit/>
          </a:bodyPr>
          <a:lstStyle/>
          <a:p>
            <a:pPr marL="4000491" marR="0" lvl="0" indent="-342891" algn="l" rtl="0">
              <a:lnSpc>
                <a:spcPct val="100000"/>
              </a:lnSpc>
              <a:spcBef>
                <a:spcPts val="0"/>
              </a:spcBef>
              <a:spcAft>
                <a:spcPts val="0"/>
              </a:spcAft>
              <a:buClr>
                <a:srgbClr val="000000"/>
              </a:buClr>
              <a:buSzPts val="2400"/>
              <a:buFont typeface="Arial"/>
              <a:buNone/>
            </a:pPr>
            <a:r>
              <a:rPr lang="en-US" sz="2400" b="0" i="0" u="none" strike="noStrike" cap="none" dirty="0">
                <a:solidFill>
                  <a:schemeClr val="accent1"/>
                </a:solidFill>
                <a:latin typeface="Calibri"/>
                <a:ea typeface="Calibri"/>
                <a:cs typeface="Calibri"/>
                <a:sym typeface="Calibri"/>
              </a:rPr>
              <a:t>Literature Survey</a:t>
            </a:r>
            <a:endParaRPr sz="1400" b="0" i="0" u="none" strike="noStrike" cap="none" dirty="0">
              <a:solidFill>
                <a:schemeClr val="accent1"/>
              </a:solidFill>
              <a:latin typeface="Calibri"/>
              <a:ea typeface="Calibri"/>
              <a:cs typeface="Calibri"/>
              <a:sym typeface="Calibri"/>
            </a:endParaRPr>
          </a:p>
        </p:txBody>
      </p:sp>
      <p:graphicFrame>
        <p:nvGraphicFramePr>
          <p:cNvPr id="2" name="Table 2">
            <a:extLst>
              <a:ext uri="{FF2B5EF4-FFF2-40B4-BE49-F238E27FC236}">
                <a16:creationId xmlns:a16="http://schemas.microsoft.com/office/drawing/2014/main" id="{294766F7-61ED-EB7D-631C-3DA90925046D}"/>
              </a:ext>
            </a:extLst>
          </p:cNvPr>
          <p:cNvGraphicFramePr>
            <a:graphicFrameLocks noGrp="1"/>
          </p:cNvGraphicFramePr>
          <p:nvPr>
            <p:extLst>
              <p:ext uri="{D42A27DB-BD31-4B8C-83A1-F6EECF244321}">
                <p14:modId xmlns:p14="http://schemas.microsoft.com/office/powerpoint/2010/main" val="1592394403"/>
              </p:ext>
            </p:extLst>
          </p:nvPr>
        </p:nvGraphicFramePr>
        <p:xfrm>
          <a:off x="1667684" y="1032256"/>
          <a:ext cx="8128000" cy="52730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1111254410"/>
                    </a:ext>
                  </a:extLst>
                </a:gridCol>
                <a:gridCol w="1625600">
                  <a:extLst>
                    <a:ext uri="{9D8B030D-6E8A-4147-A177-3AD203B41FA5}">
                      <a16:colId xmlns:a16="http://schemas.microsoft.com/office/drawing/2014/main" val="1968346851"/>
                    </a:ext>
                  </a:extLst>
                </a:gridCol>
                <a:gridCol w="1625600">
                  <a:extLst>
                    <a:ext uri="{9D8B030D-6E8A-4147-A177-3AD203B41FA5}">
                      <a16:colId xmlns:a16="http://schemas.microsoft.com/office/drawing/2014/main" val="798510908"/>
                    </a:ext>
                  </a:extLst>
                </a:gridCol>
                <a:gridCol w="1625600">
                  <a:extLst>
                    <a:ext uri="{9D8B030D-6E8A-4147-A177-3AD203B41FA5}">
                      <a16:colId xmlns:a16="http://schemas.microsoft.com/office/drawing/2014/main" val="3570415204"/>
                    </a:ext>
                  </a:extLst>
                </a:gridCol>
                <a:gridCol w="1625600">
                  <a:extLst>
                    <a:ext uri="{9D8B030D-6E8A-4147-A177-3AD203B41FA5}">
                      <a16:colId xmlns:a16="http://schemas.microsoft.com/office/drawing/2014/main" val="1399293989"/>
                    </a:ext>
                  </a:extLst>
                </a:gridCol>
              </a:tblGrid>
              <a:tr h="370840">
                <a:tc>
                  <a:txBody>
                    <a:bodyPr/>
                    <a:lstStyle/>
                    <a:p>
                      <a:r>
                        <a:rPr lang="en-US" dirty="0"/>
                        <a:t>Title of the paper</a:t>
                      </a:r>
                    </a:p>
                  </a:txBody>
                  <a:tcPr/>
                </a:tc>
                <a:tc>
                  <a:txBody>
                    <a:bodyPr/>
                    <a:lstStyle/>
                    <a:p>
                      <a:r>
                        <a:rPr lang="en-US" dirty="0"/>
                        <a:t>Year of Publication</a:t>
                      </a:r>
                    </a:p>
                  </a:txBody>
                  <a:tcPr/>
                </a:tc>
                <a:tc>
                  <a:txBody>
                    <a:bodyPr/>
                    <a:lstStyle/>
                    <a:p>
                      <a:r>
                        <a:rPr lang="en-US" dirty="0"/>
                        <a:t>Journal/Conference Name</a:t>
                      </a:r>
                    </a:p>
                  </a:txBody>
                  <a:tcPr/>
                </a:tc>
                <a:tc>
                  <a:txBody>
                    <a:bodyPr/>
                    <a:lstStyle/>
                    <a:p>
                      <a:r>
                        <a:rPr lang="en-US" dirty="0"/>
                        <a:t>Advantages</a:t>
                      </a:r>
                    </a:p>
                  </a:txBody>
                  <a:tcPr/>
                </a:tc>
                <a:tc>
                  <a:txBody>
                    <a:bodyPr/>
                    <a:lstStyle/>
                    <a:p>
                      <a:r>
                        <a:rPr lang="en-US" dirty="0"/>
                        <a:t>Limitations</a:t>
                      </a:r>
                    </a:p>
                  </a:txBody>
                  <a:tcPr/>
                </a:tc>
                <a:extLst>
                  <a:ext uri="{0D108BD9-81ED-4DB2-BD59-A6C34878D82A}">
                    <a16:rowId xmlns:a16="http://schemas.microsoft.com/office/drawing/2014/main" val="1424224"/>
                  </a:ext>
                </a:extLst>
              </a:tr>
              <a:tr h="370840">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A Hybrid Approach using Collaborative filtering and Content based Filtering </a:t>
                      </a:r>
                    </a:p>
                    <a:p>
                      <a:endParaRPr lang="en-US" dirty="0"/>
                    </a:p>
                  </a:txBody>
                  <a:tcPr/>
                </a:tc>
                <a:tc>
                  <a:txBody>
                    <a:bodyPr/>
                    <a:lstStyle/>
                    <a:p>
                      <a:r>
                        <a:rPr lang="en-US" dirty="0"/>
                        <a:t>2018</a:t>
                      </a:r>
                    </a:p>
                  </a:txBody>
                  <a:tcPr/>
                </a:tc>
                <a:tc>
                  <a:txBody>
                    <a:bodyPr/>
                    <a:lstStyle/>
                    <a:p>
                      <a:r>
                        <a:rPr lang="en-US" dirty="0" err="1"/>
                        <a:t>Iopscience</a:t>
                      </a:r>
                      <a:r>
                        <a:rPr lang="en-US" dirty="0"/>
                        <a:t>- Journal of Physics : Conference Series.</a:t>
                      </a:r>
                    </a:p>
                  </a:txBody>
                  <a:tcPr/>
                </a:tc>
                <a:tc>
                  <a:txBody>
                    <a:bodyPr/>
                    <a:lstStyle/>
                    <a:p>
                      <a:r>
                        <a:rPr lang="en-US" dirty="0"/>
                        <a:t>Provides relevant</a:t>
                      </a:r>
                      <a:r>
                        <a:rPr lang="en-US" baseline="0" dirty="0"/>
                        <a:t> and accurate recommendations using Pearson’s Correlation.</a:t>
                      </a:r>
                      <a:endParaRPr lang="en-US" dirty="0"/>
                    </a:p>
                  </a:txBody>
                  <a:tcPr/>
                </a:tc>
                <a:tc>
                  <a:txBody>
                    <a:bodyPr/>
                    <a:lstStyle/>
                    <a:p>
                      <a:r>
                        <a:rPr lang="en-US" dirty="0"/>
                        <a:t>Requires a lot of computation.</a:t>
                      </a:r>
                    </a:p>
                    <a:p>
                      <a:r>
                        <a:rPr lang="en-US" dirty="0"/>
                        <a:t>Data</a:t>
                      </a:r>
                      <a:r>
                        <a:rPr lang="en-US" baseline="0" dirty="0"/>
                        <a:t> </a:t>
                      </a:r>
                      <a:r>
                        <a:rPr lang="en-US" baseline="0" dirty="0" err="1"/>
                        <a:t>sparsity</a:t>
                      </a:r>
                      <a:r>
                        <a:rPr lang="en-US" baseline="0" dirty="0"/>
                        <a:t> is another drawback</a:t>
                      </a:r>
                    </a:p>
                    <a:p>
                      <a:r>
                        <a:rPr lang="en-US" baseline="0" dirty="0"/>
                        <a:t>.</a:t>
                      </a:r>
                      <a:endParaRPr lang="en-US" dirty="0"/>
                    </a:p>
                  </a:txBody>
                  <a:tcPr/>
                </a:tc>
                <a:extLst>
                  <a:ext uri="{0D108BD9-81ED-4DB2-BD59-A6C34878D82A}">
                    <a16:rowId xmlns:a16="http://schemas.microsoft.com/office/drawing/2014/main" val="847681876"/>
                  </a:ext>
                </a:extLst>
              </a:tr>
              <a:tr h="370840">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latin typeface="+mn-lt"/>
                          <a:ea typeface="+mn-ea"/>
                          <a:cs typeface="+mn-cs"/>
                          <a:sym typeface="Arial"/>
                        </a:rPr>
                        <a:t>The Pure Cold-Start Problem: A deep study about how to conquer first-time users in recommendations domains</a:t>
                      </a:r>
                    </a:p>
                    <a:p>
                      <a:endParaRPr lang="en-US" dirty="0"/>
                    </a:p>
                  </a:txBody>
                  <a:tcPr/>
                </a:tc>
                <a:tc>
                  <a:txBody>
                    <a:bodyPr/>
                    <a:lstStyle/>
                    <a:p>
                      <a:r>
                        <a:rPr lang="en-US" dirty="0"/>
                        <a:t>February, 2021</a:t>
                      </a:r>
                    </a:p>
                  </a:txBody>
                  <a:tcPr/>
                </a:tc>
                <a:tc>
                  <a:txBody>
                    <a:bodyPr/>
                    <a:lstStyle/>
                    <a:p>
                      <a:r>
                        <a:rPr lang="en-US" dirty="0"/>
                        <a:t>Science Direct – Elsevier, Information systems journal.</a:t>
                      </a:r>
                    </a:p>
                  </a:txBody>
                  <a:tcPr/>
                </a:tc>
                <a:tc>
                  <a:txBody>
                    <a:bodyPr/>
                    <a:lstStyle/>
                    <a:p>
                      <a:r>
                        <a:rPr lang="en-US" dirty="0"/>
                        <a:t>Solves the cold start problem using a method</a:t>
                      </a:r>
                      <a:r>
                        <a:rPr lang="en-US" baseline="0" dirty="0"/>
                        <a:t> called max coverage- category exploration.</a:t>
                      </a:r>
                      <a:r>
                        <a:rPr lang="en-US" dirty="0"/>
                        <a:t> </a:t>
                      </a:r>
                    </a:p>
                  </a:txBody>
                  <a:tcPr/>
                </a:tc>
                <a:tc>
                  <a:txBody>
                    <a:bodyPr/>
                    <a:lstStyle/>
                    <a:p>
                      <a:r>
                        <a:rPr lang="en-US" dirty="0"/>
                        <a:t>Paper proposes many non-personalized</a:t>
                      </a:r>
                      <a:r>
                        <a:rPr lang="en-US" baseline="0" dirty="0"/>
                        <a:t> RSs which increases the complexity.</a:t>
                      </a:r>
                    </a:p>
                  </a:txBody>
                  <a:tcPr/>
                </a:tc>
                <a:extLst>
                  <a:ext uri="{0D108BD9-81ED-4DB2-BD59-A6C34878D82A}">
                    <a16:rowId xmlns:a16="http://schemas.microsoft.com/office/drawing/2014/main" val="1240578425"/>
                  </a:ext>
                </a:extLst>
              </a:tr>
              <a:tr h="370840">
                <a:tc>
                  <a:txBody>
                    <a:bodyPr/>
                    <a:lstStyle/>
                    <a:p>
                      <a:r>
                        <a:rPr lang="en-US" dirty="0"/>
                        <a:t>A Review</a:t>
                      </a:r>
                      <a:r>
                        <a:rPr lang="en-US" baseline="0" dirty="0"/>
                        <a:t> on Evaluation Metrics</a:t>
                      </a:r>
                      <a:endParaRPr lang="en-US" dirty="0"/>
                    </a:p>
                  </a:txBody>
                  <a:tcPr/>
                </a:tc>
                <a:tc>
                  <a:txBody>
                    <a:bodyPr/>
                    <a:lstStyle/>
                    <a:p>
                      <a:r>
                        <a:rPr lang="en-US" dirty="0"/>
                        <a:t>March 2015</a:t>
                      </a:r>
                    </a:p>
                  </a:txBody>
                  <a:tcPr/>
                </a:tc>
                <a:tc>
                  <a:txBody>
                    <a:bodyPr/>
                    <a:lstStyle/>
                    <a:p>
                      <a:r>
                        <a:rPr lang="en-US" dirty="0"/>
                        <a:t>International Journal of Data Mining &amp; Knowledge Management Process </a:t>
                      </a:r>
                    </a:p>
                  </a:txBody>
                  <a:tcPr/>
                </a:tc>
                <a:tc>
                  <a:txBody>
                    <a:bodyPr/>
                    <a:lstStyle/>
                    <a:p>
                      <a:r>
                        <a:rPr lang="en-US" dirty="0"/>
                        <a:t>Explains the type of evaluation metrics and the procedure to pick the best metric.</a:t>
                      </a:r>
                    </a:p>
                  </a:txBody>
                  <a:tcPr/>
                </a:tc>
                <a:tc>
                  <a:txBody>
                    <a:bodyPr/>
                    <a:lstStyle/>
                    <a:p>
                      <a:r>
                        <a:rPr lang="en-US" dirty="0"/>
                        <a:t>Does not</a:t>
                      </a:r>
                      <a:r>
                        <a:rPr lang="en-US" baseline="0" dirty="0"/>
                        <a:t> explain which metric to apply when the dataset  consists of outliers.</a:t>
                      </a:r>
                      <a:endParaRPr lang="en-US" dirty="0"/>
                    </a:p>
                  </a:txBody>
                  <a:tcPr/>
                </a:tc>
                <a:extLst>
                  <a:ext uri="{0D108BD9-81ED-4DB2-BD59-A6C34878D82A}">
                    <a16:rowId xmlns:a16="http://schemas.microsoft.com/office/drawing/2014/main" val="905169866"/>
                  </a:ext>
                </a:extLst>
              </a:tr>
            </a:tbl>
          </a:graphicData>
        </a:graphic>
      </p:graphicFrame>
    </p:spTree>
    <p:extLst>
      <p:ext uri="{BB962C8B-B14F-4D97-AF65-F5344CB8AC3E}">
        <p14:creationId xmlns:p14="http://schemas.microsoft.com/office/powerpoint/2010/main" val="456346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024" y="437919"/>
            <a:ext cx="11360700" cy="549633"/>
          </a:xfrm>
        </p:spPr>
        <p:txBody>
          <a:bodyPr/>
          <a:lstStyle/>
          <a:p>
            <a:r>
              <a:rPr lang="en-US" sz="1800" dirty="0"/>
              <a:t>Proposed Approach</a:t>
            </a:r>
          </a:p>
        </p:txBody>
      </p:sp>
      <p:sp>
        <p:nvSpPr>
          <p:cNvPr id="3" name="TextBox 2"/>
          <p:cNvSpPr txBox="1"/>
          <p:nvPr/>
        </p:nvSpPr>
        <p:spPr>
          <a:xfrm>
            <a:off x="438912" y="1152144"/>
            <a:ext cx="11320272" cy="5047536"/>
          </a:xfrm>
          <a:prstGeom prst="rect">
            <a:avLst/>
          </a:prstGeom>
          <a:noFill/>
        </p:spPr>
        <p:txBody>
          <a:bodyPr wrap="square" rtlCol="0">
            <a:spAutoFit/>
          </a:bodyPr>
          <a:lstStyle/>
          <a:p>
            <a:r>
              <a:rPr lang="en-US" dirty="0">
                <a:solidFill>
                  <a:schemeClr val="bg1"/>
                </a:solidFill>
              </a:rPr>
              <a:t>Data Cleaning : We start off with cleaning the 3 datasets and removing the image URLs and dropping duplicate values. Based on the understanding from the EDA,  we split the ratings dataset into explicit and implicit datasets. For this project, we use the explicit ratings to recommend books to users. </a:t>
            </a:r>
          </a:p>
          <a:p>
            <a:endParaRPr lang="en-US" dirty="0">
              <a:solidFill>
                <a:schemeClr val="bg1"/>
              </a:solidFill>
            </a:endParaRPr>
          </a:p>
          <a:p>
            <a:r>
              <a:rPr lang="en-US" dirty="0">
                <a:solidFill>
                  <a:schemeClr val="bg1"/>
                </a:solidFill>
              </a:rPr>
              <a:t>Popularity-Based Model – We use the weighted average rating formula devised by IMDB. As the name suggests Popularity based recommendation system works with the trend. It basically uses the items which are trending right now. For example, if any book is usually bought by every new user then there are chances that it may suggest that book to the user who just signed up.</a:t>
            </a:r>
          </a:p>
          <a:p>
            <a:endParaRPr lang="en-US" dirty="0">
              <a:solidFill>
                <a:schemeClr val="bg1"/>
              </a:solidFill>
            </a:endParaRPr>
          </a:p>
          <a:p>
            <a:r>
              <a:rPr lang="en-US" dirty="0">
                <a:solidFill>
                  <a:schemeClr val="bg1"/>
                </a:solidFill>
              </a:rPr>
              <a:t>Weighted Rating (WR) =  </a:t>
            </a:r>
            <a:r>
              <a:rPr lang="pt-BR" dirty="0">
                <a:solidFill>
                  <a:schemeClr val="bg1"/>
                </a:solidFill>
              </a:rPr>
              <a:t>(v</a:t>
            </a:r>
            <a:r>
              <a:rPr lang="pt-BR" b="1" dirty="0">
                <a:solidFill>
                  <a:schemeClr val="bg1"/>
                </a:solidFill>
              </a:rPr>
              <a:t>/</a:t>
            </a:r>
            <a:r>
              <a:rPr lang="pt-BR" dirty="0">
                <a:solidFill>
                  <a:schemeClr val="bg1"/>
                </a:solidFill>
              </a:rPr>
              <a:t>(v</a:t>
            </a:r>
            <a:r>
              <a:rPr lang="pt-BR" b="1" dirty="0">
                <a:solidFill>
                  <a:schemeClr val="bg1"/>
                </a:solidFill>
              </a:rPr>
              <a:t>+</a:t>
            </a:r>
            <a:r>
              <a:rPr lang="pt-BR" dirty="0">
                <a:solidFill>
                  <a:schemeClr val="bg1"/>
                </a:solidFill>
              </a:rPr>
              <a:t>m) </a:t>
            </a:r>
            <a:r>
              <a:rPr lang="pt-BR" b="1" dirty="0">
                <a:solidFill>
                  <a:schemeClr val="bg1"/>
                </a:solidFill>
              </a:rPr>
              <a:t>*</a:t>
            </a:r>
            <a:r>
              <a:rPr lang="pt-BR" dirty="0">
                <a:solidFill>
                  <a:schemeClr val="bg1"/>
                </a:solidFill>
              </a:rPr>
              <a:t> R) </a:t>
            </a:r>
            <a:r>
              <a:rPr lang="pt-BR" b="1" dirty="0">
                <a:solidFill>
                  <a:schemeClr val="bg1"/>
                </a:solidFill>
              </a:rPr>
              <a:t>+</a:t>
            </a:r>
            <a:r>
              <a:rPr lang="pt-BR" dirty="0">
                <a:solidFill>
                  <a:schemeClr val="bg1"/>
                </a:solidFill>
              </a:rPr>
              <a:t> (m</a:t>
            </a:r>
            <a:r>
              <a:rPr lang="pt-BR" b="1" dirty="0">
                <a:solidFill>
                  <a:schemeClr val="bg1"/>
                </a:solidFill>
              </a:rPr>
              <a:t>/</a:t>
            </a:r>
            <a:r>
              <a:rPr lang="pt-BR" dirty="0">
                <a:solidFill>
                  <a:schemeClr val="bg1"/>
                </a:solidFill>
              </a:rPr>
              <a:t>(m</a:t>
            </a:r>
            <a:r>
              <a:rPr lang="pt-BR" b="1" dirty="0">
                <a:solidFill>
                  <a:schemeClr val="bg1"/>
                </a:solidFill>
              </a:rPr>
              <a:t>+</a:t>
            </a:r>
            <a:r>
              <a:rPr lang="pt-BR" dirty="0">
                <a:solidFill>
                  <a:schemeClr val="bg1"/>
                </a:solidFill>
              </a:rPr>
              <a:t>v) </a:t>
            </a:r>
            <a:r>
              <a:rPr lang="pt-BR" b="1" dirty="0">
                <a:solidFill>
                  <a:schemeClr val="bg1"/>
                </a:solidFill>
              </a:rPr>
              <a:t>*</a:t>
            </a:r>
            <a:r>
              <a:rPr lang="pt-BR" dirty="0">
                <a:solidFill>
                  <a:schemeClr val="bg1"/>
                </a:solidFill>
              </a:rPr>
              <a:t> C)</a:t>
            </a:r>
          </a:p>
          <a:p>
            <a:endParaRPr lang="pt-BR" dirty="0">
              <a:solidFill>
                <a:schemeClr val="bg1"/>
              </a:solidFill>
            </a:endParaRPr>
          </a:p>
          <a:p>
            <a:r>
              <a:rPr lang="pt-BR" dirty="0">
                <a:solidFill>
                  <a:schemeClr val="bg1"/>
                </a:solidFill>
              </a:rPr>
              <a:t>Model Based Collaborative Filtering -  </a:t>
            </a:r>
            <a:r>
              <a:rPr lang="en-US" dirty="0">
                <a:solidFill>
                  <a:schemeClr val="bg1"/>
                </a:solidFill>
              </a:rPr>
              <a:t>Model based approach involves implementing machine learning algorithms to predict user's ratings. They involve dimensionality reduction methods that reduce high dimensional matrix to a much smaller matrix in lower-dimensional space.</a:t>
            </a:r>
            <a:br>
              <a:rPr lang="en-US" dirty="0">
                <a:solidFill>
                  <a:schemeClr val="bg1"/>
                </a:solidFill>
              </a:rPr>
            </a:br>
            <a:r>
              <a:rPr lang="en-US" dirty="0">
                <a:solidFill>
                  <a:schemeClr val="bg1"/>
                </a:solidFill>
              </a:rPr>
              <a:t>The goal of this section is to compare SVD and NMF algorithms, try different configurations of parameters and explore obtained results.</a:t>
            </a:r>
          </a:p>
          <a:p>
            <a:endParaRPr lang="en-US" dirty="0">
              <a:solidFill>
                <a:schemeClr val="bg1"/>
              </a:solidFill>
            </a:endParaRPr>
          </a:p>
          <a:p>
            <a:r>
              <a:rPr lang="en-US" dirty="0">
                <a:solidFill>
                  <a:schemeClr val="bg1"/>
                </a:solidFill>
              </a:rPr>
              <a:t>We make use of the SURPRISE library to implement SVD and NMF algorithms.</a:t>
            </a:r>
          </a:p>
          <a:p>
            <a:endParaRPr lang="en-US" dirty="0">
              <a:solidFill>
                <a:schemeClr val="bg1"/>
              </a:solidFill>
            </a:endParaRPr>
          </a:p>
          <a:p>
            <a:r>
              <a:rPr lang="en-US" dirty="0">
                <a:solidFill>
                  <a:schemeClr val="bg1"/>
                </a:solidFill>
              </a:rPr>
              <a:t>Memory-Based Collaborative Filtering</a:t>
            </a:r>
          </a:p>
          <a:p>
            <a:endParaRPr lang="en-US" dirty="0">
              <a:solidFill>
                <a:schemeClr val="bg1"/>
              </a:solidFill>
            </a:endParaRPr>
          </a:p>
          <a:p>
            <a:pPr marL="342900" indent="-342900"/>
            <a:r>
              <a:rPr lang="en-US" dirty="0">
                <a:solidFill>
                  <a:schemeClr val="bg1"/>
                </a:solidFill>
              </a:rPr>
              <a:t>1. Item-Item Collaborative Filtering –  </a:t>
            </a:r>
            <a:r>
              <a:rPr lang="en-US" dirty="0" err="1">
                <a:solidFill>
                  <a:schemeClr val="bg1"/>
                </a:solidFill>
              </a:rPr>
              <a:t>kNN</a:t>
            </a:r>
            <a:r>
              <a:rPr lang="en-US" dirty="0">
                <a:solidFill>
                  <a:schemeClr val="bg1"/>
                </a:solidFill>
              </a:rPr>
              <a:t> and cosine similarity is used to retrieve the top 5 similar books for a given input by the user.</a:t>
            </a:r>
          </a:p>
          <a:p>
            <a:pPr marL="342900" indent="-342900"/>
            <a:r>
              <a:rPr lang="en-US" dirty="0">
                <a:solidFill>
                  <a:schemeClr val="bg1"/>
                </a:solidFill>
              </a:rPr>
              <a:t> </a:t>
            </a:r>
          </a:p>
          <a:p>
            <a:pPr marL="342900" indent="-342900"/>
            <a:r>
              <a:rPr lang="en-US" dirty="0">
                <a:solidFill>
                  <a:schemeClr val="bg1"/>
                </a:solidFill>
              </a:rPr>
              <a:t>2. User-Item Collaborative Filtering -  We first filter out those users who have rated at least 5 books. From these filtered out users, we get over 100000 interactions. We use smoothing on these interactions. Further, we use SVD on a matrix and after the factorization. We can now recommend books to users based on their User –ID.</a:t>
            </a:r>
          </a:p>
        </p:txBody>
      </p:sp>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78DA0EF0BF1F14D9D096991D293A62B" ma:contentTypeVersion="9" ma:contentTypeDescription="Create a new document." ma:contentTypeScope="" ma:versionID="5ef8e1dfebd49ef9b8d81be66fe4c451">
  <xsd:schema xmlns:xsd="http://www.w3.org/2001/XMLSchema" xmlns:xs="http://www.w3.org/2001/XMLSchema" xmlns:p="http://schemas.microsoft.com/office/2006/metadata/properties" xmlns:ns2="ef9e7428-3517-4562-8ad0-e9f02c7e7433" xmlns:ns3="f5be9d30-6dba-4cdb-8817-7e236c473971" targetNamespace="http://schemas.microsoft.com/office/2006/metadata/properties" ma:root="true" ma:fieldsID="7c81f61b2038ed0ea1204ff09644e7ac" ns2:_="" ns3:_="">
    <xsd:import namespace="ef9e7428-3517-4562-8ad0-e9f02c7e7433"/>
    <xsd:import namespace="f5be9d30-6dba-4cdb-8817-7e236c473971"/>
    <xsd:element name="properties">
      <xsd:complexType>
        <xsd:sequence>
          <xsd:element name="documentManagement">
            <xsd:complexType>
              <xsd:all>
                <xsd:element ref="ns2:ReferenceId" minOccurs="0"/>
                <xsd:element ref="ns2:lcf76f155ced4ddcb4097134ff3c332f" minOccurs="0"/>
                <xsd:element ref="ns3:TaxCatchAll" minOccurs="0"/>
                <xsd:element ref="ns2:MediaServiceMetadata" minOccurs="0"/>
                <xsd:element ref="ns2:MediaServiceFastMetadata"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f9e7428-3517-4562-8ad0-e9f02c7e7433"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lcf76f155ced4ddcb4097134ff3c332f" ma:index="10" nillable="true" ma:taxonomy="true" ma:internalName="lcf76f155ced4ddcb4097134ff3c332f" ma:taxonomyFieldName="MediaServiceImageTags" ma:displayName="Image Tags" ma:readOnly="false" ma:fieldId="{5cf76f15-5ced-4ddc-b409-7134ff3c332f}" ma:taxonomyMulti="true" ma:sspId="a262f94f-862c-4923-b0d8-5de80a3b5250" ma:termSetId="09814cd3-568e-fe90-9814-8d621ff8fb84" ma:anchorId="fba54fb3-c3e1-fe81-a776-ca4b69148c4d" ma:open="true" ma:isKeyword="false">
      <xsd:complexType>
        <xsd:sequence>
          <xsd:element ref="pc:Terms" minOccurs="0" maxOccurs="1"/>
        </xsd:sequence>
      </xsd:complex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5be9d30-6dba-4cdb-8817-7e236c473971" elementFormDefault="qualified">
    <xsd:import namespace="http://schemas.microsoft.com/office/2006/documentManagement/types"/>
    <xsd:import namespace="http://schemas.microsoft.com/office/infopath/2007/PartnerControls"/>
    <xsd:element name="TaxCatchAll" ma:index="11" nillable="true" ma:displayName="Taxonomy Catch All Column" ma:hidden="true" ma:list="{cf66bba9-f902-4441-820a-86f603ceaa94}" ma:internalName="TaxCatchAll" ma:showField="CatchAllData" ma:web="f5be9d30-6dba-4cdb-8817-7e236c47397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1D2FF78-8520-4909-A389-9AAE4A1E525E}">
  <ds:schemaRefs>
    <ds:schemaRef ds:uri="http://schemas.microsoft.com/sharepoint/v3/contenttype/forms"/>
  </ds:schemaRefs>
</ds:datastoreItem>
</file>

<file path=customXml/itemProps2.xml><?xml version="1.0" encoding="utf-8"?>
<ds:datastoreItem xmlns:ds="http://schemas.openxmlformats.org/officeDocument/2006/customXml" ds:itemID="{8056A235-C89A-4A4C-A615-AE107954DE3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f9e7428-3517-4562-8ad0-e9f02c7e7433"/>
    <ds:schemaRef ds:uri="f5be9d30-6dba-4cdb-8817-7e236c47397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1794</TotalTime>
  <Words>1275</Words>
  <Application>Microsoft Office PowerPoint</Application>
  <PresentationFormat>Widescreen</PresentationFormat>
  <Paragraphs>176</Paragraphs>
  <Slides>14</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Montserrat</vt:lpstr>
      <vt:lpstr>Montserrat Medium</vt:lpstr>
      <vt:lpstr>Montserrat ExtraBold</vt:lpstr>
      <vt:lpstr>Trebuchet MS</vt:lpstr>
      <vt:lpstr>Futuristic Background by Slidesgo</vt:lpstr>
      <vt:lpstr>Book Recommendation System</vt:lpstr>
      <vt:lpstr>PowerPoint Presentation</vt:lpstr>
      <vt:lpstr>PowerPoint Presentation</vt:lpstr>
      <vt:lpstr>PowerPoint Presentation</vt:lpstr>
      <vt:lpstr>Data Summary</vt:lpstr>
      <vt:lpstr>PowerPoint Presentation</vt:lpstr>
      <vt:lpstr>PowerPoint Presentation</vt:lpstr>
      <vt:lpstr>PowerPoint Presentation</vt:lpstr>
      <vt:lpstr>Proposed Approach</vt:lpstr>
      <vt:lpstr>PowerPoint Presentation</vt:lpstr>
      <vt:lpstr>PowerPoint Presentation</vt:lpstr>
      <vt:lpstr>Results and Discussion</vt:lpstr>
      <vt:lpstr>Results and Discussion  USER-ITEM COLLABORATIVE FILTERING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cp:lastModifiedBy>RUSHIL RANJAN</cp:lastModifiedBy>
  <cp:revision>44</cp:revision>
  <dcterms:modified xsi:type="dcterms:W3CDTF">2023-10-08T12:54:07Z</dcterms:modified>
</cp:coreProperties>
</file>